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8" r:id="rId12"/>
    <p:sldId id="2579" r:id="rId13"/>
    <p:sldId id="2580" r:id="rId14"/>
    <p:sldId id="2581" r:id="rId15"/>
    <p:sldId id="2582" r:id="rId16"/>
    <p:sldId id="2583" r:id="rId17"/>
    <p:sldId id="2584" r:id="rId18"/>
    <p:sldId id="2573" r:id="rId19"/>
    <p:sldId id="2574" r:id="rId20"/>
    <p:sldId id="2575" r:id="rId21"/>
    <p:sldId id="2576" r:id="rId22"/>
    <p:sldId id="2577" r:id="rId23"/>
    <p:sldId id="25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licación de Python en el desarrollo del juego Piedra, Papel o Tijera" id="{563A224A-B16F-4B02-90B8-D8187DF9D83C}">
          <p14:sldIdLst>
            <p14:sldId id="2561"/>
            <p14:sldId id="2562"/>
          </p14:sldIdLst>
        </p14:section>
        <p14:section name="Introducción al juego Piedra, Papel o Tijera" id="{3F5A7AAC-4698-46A5-9EB5-90BA89AC7749}">
          <p14:sldIdLst>
            <p14:sldId id="2563"/>
            <p14:sldId id="2564"/>
            <p14:sldId id="2565"/>
          </p14:sldIdLst>
        </p14:section>
        <p14:section name="Fundamentos de programación en Python" id="{5AF881EE-E47B-4D90-B05A-FB1E4D35E315}">
          <p14:sldIdLst>
            <p14:sldId id="2566"/>
            <p14:sldId id="2567"/>
            <p14:sldId id="2568"/>
          </p14:sldIdLst>
        </p14:section>
        <p14:section name="Implementación del juego Piedra, Papel o Tijera en Python" id="{E696E210-20E5-497B-A5EF-0A9CC6FC3BAA}">
          <p14:sldIdLst>
            <p14:sldId id="2569"/>
            <p14:sldId id="2570"/>
            <p14:sldId id="2578"/>
            <p14:sldId id="2579"/>
            <p14:sldId id="2580"/>
            <p14:sldId id="2581"/>
            <p14:sldId id="2582"/>
            <p14:sldId id="2583"/>
            <p14:sldId id="2584"/>
          </p14:sldIdLst>
        </p14:section>
        <p14:section name="Mejoras y ampliaciones del juego en Python" id="{02600D4E-0DFA-4BB4-ABB2-B82FF869846B}">
          <p14:sldIdLst>
            <p14:sldId id="2573"/>
            <p14:sldId id="2574"/>
            <p14:sldId id="2575"/>
            <p14:sldId id="2576"/>
          </p14:sldIdLst>
        </p14:section>
        <p14:section name="Conclusión" id="{3C3C8D87-189C-4EB9-AA7E-45D1597B0627}">
          <p14:sldIdLst>
            <p14:sldId id="2577"/>
            <p14:sldId id="25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0A0"/>
    <a:srgbClr val="FFDD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93E0C-0AF9-4842-8689-431317BC36CB}" v="126" dt="2025-08-20T00:18:28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6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ra Beatriz" userId="5e7af7bd645bde49" providerId="LiveId" clId="{64D93E0C-0AF9-4842-8689-431317BC36CB}"/>
    <pc:docChg chg="undo custSel addSld delSld modSld modSection">
      <pc:chgData name="Mayra Beatriz" userId="5e7af7bd645bde49" providerId="LiveId" clId="{64D93E0C-0AF9-4842-8689-431317BC36CB}" dt="2025-08-20T00:19:07.019" v="360" actId="1076"/>
      <pc:docMkLst>
        <pc:docMk/>
      </pc:docMkLst>
      <pc:sldChg chg="addSp modSp mod setClrOvrMap">
        <pc:chgData name="Mayra Beatriz" userId="5e7af7bd645bde49" providerId="LiveId" clId="{64D93E0C-0AF9-4842-8689-431317BC36CB}" dt="2025-08-19T04:26:58.621" v="22" actId="26606"/>
        <pc:sldMkLst>
          <pc:docMk/>
          <pc:sldMk cId="4273202233" sldId="2561"/>
        </pc:sldMkLst>
        <pc:spChg chg="mod">
          <ac:chgData name="Mayra Beatriz" userId="5e7af7bd645bde49" providerId="LiveId" clId="{64D93E0C-0AF9-4842-8689-431317BC36CB}" dt="2025-08-19T04:26:58.621" v="22" actId="26606"/>
          <ac:spMkLst>
            <pc:docMk/>
            <pc:sldMk cId="4273202233" sldId="2561"/>
            <ac:spMk id="2" creationId="{AB33D85F-DEC3-510A-F0A1-46C6CECDEA92}"/>
          </ac:spMkLst>
        </pc:spChg>
        <pc:spChg chg="mod">
          <ac:chgData name="Mayra Beatriz" userId="5e7af7bd645bde49" providerId="LiveId" clId="{64D93E0C-0AF9-4842-8689-431317BC36CB}" dt="2025-08-19T04:26:58.621" v="22" actId="26606"/>
          <ac:spMkLst>
            <pc:docMk/>
            <pc:sldMk cId="4273202233" sldId="2561"/>
            <ac:spMk id="3" creationId="{B12A2B5F-1214-59A5-A51F-7260D8354898}"/>
          </ac:spMkLst>
        </pc:spChg>
        <pc:spChg chg="add">
          <ac:chgData name="Mayra Beatriz" userId="5e7af7bd645bde49" providerId="LiveId" clId="{64D93E0C-0AF9-4842-8689-431317BC36CB}" dt="2025-08-19T04:26:58.621" v="22" actId="26606"/>
          <ac:spMkLst>
            <pc:docMk/>
            <pc:sldMk cId="4273202233" sldId="2561"/>
            <ac:spMk id="1031" creationId="{06DA9DF9-31F7-4056-B42E-878CC92417B8}"/>
          </ac:spMkLst>
        </pc:spChg>
        <pc:picChg chg="mod ord">
          <ac:chgData name="Mayra Beatriz" userId="5e7af7bd645bde49" providerId="LiveId" clId="{64D93E0C-0AF9-4842-8689-431317BC36CB}" dt="2025-08-19T04:26:58.621" v="22" actId="26606"/>
          <ac:picMkLst>
            <pc:docMk/>
            <pc:sldMk cId="4273202233" sldId="2561"/>
            <ac:picMk id="1026" creationId="{FCB75F7D-8B9C-3FDD-B57E-585B7B63ED8A}"/>
          </ac:picMkLst>
        </pc:picChg>
      </pc:sldChg>
      <pc:sldChg chg="addSp modSp mod">
        <pc:chgData name="Mayra Beatriz" userId="5e7af7bd645bde49" providerId="LiveId" clId="{64D93E0C-0AF9-4842-8689-431317BC36CB}" dt="2025-08-19T04:27:15.035" v="23" actId="26606"/>
        <pc:sldMkLst>
          <pc:docMk/>
          <pc:sldMk cId="2572661436" sldId="2562"/>
        </pc:sldMkLst>
        <pc:spChg chg="mod">
          <ac:chgData name="Mayra Beatriz" userId="5e7af7bd645bde49" providerId="LiveId" clId="{64D93E0C-0AF9-4842-8689-431317BC36CB}" dt="2025-08-19T04:27:15.035" v="23" actId="26606"/>
          <ac:spMkLst>
            <pc:docMk/>
            <pc:sldMk cId="2572661436" sldId="2562"/>
            <ac:spMk id="2" creationId="{8CE88176-1E33-A399-2BED-A3050AA97CF0}"/>
          </ac:spMkLst>
        </pc:spChg>
        <pc:spChg chg="mod">
          <ac:chgData name="Mayra Beatriz" userId="5e7af7bd645bde49" providerId="LiveId" clId="{64D93E0C-0AF9-4842-8689-431317BC36CB}" dt="2025-08-19T04:27:15.035" v="23" actId="26606"/>
          <ac:spMkLst>
            <pc:docMk/>
            <pc:sldMk cId="2572661436" sldId="2562"/>
            <ac:spMk id="4" creationId="{23E26724-4A96-0989-BC47-E66CB365A41E}"/>
          </ac:spMkLst>
        </pc:spChg>
        <pc:spChg chg="add">
          <ac:chgData name="Mayra Beatriz" userId="5e7af7bd645bde49" providerId="LiveId" clId="{64D93E0C-0AF9-4842-8689-431317BC36CB}" dt="2025-08-19T04:27:15.035" v="23" actId="26606"/>
          <ac:spMkLst>
            <pc:docMk/>
            <pc:sldMk cId="2572661436" sldId="2562"/>
            <ac:spMk id="12" creationId="{D009D6D5-DAC2-4A8B-A17A-E206B9012D09}"/>
          </ac:spMkLst>
        </pc:spChg>
        <pc:picChg chg="mod">
          <ac:chgData name="Mayra Beatriz" userId="5e7af7bd645bde49" providerId="LiveId" clId="{64D93E0C-0AF9-4842-8689-431317BC36CB}" dt="2025-08-19T04:27:15.035" v="23" actId="26606"/>
          <ac:picMkLst>
            <pc:docMk/>
            <pc:sldMk cId="2572661436" sldId="2562"/>
            <ac:picMk id="7" creationId="{4B398381-D55B-7AF3-2AD9-D73A70AA7434}"/>
          </ac:picMkLst>
        </pc:picChg>
      </pc:sldChg>
      <pc:sldChg chg="addSp modSp mod">
        <pc:chgData name="Mayra Beatriz" userId="5e7af7bd645bde49" providerId="LiveId" clId="{64D93E0C-0AF9-4842-8689-431317BC36CB}" dt="2025-08-19T04:24:36.621" v="10" actId="1076"/>
        <pc:sldMkLst>
          <pc:docMk/>
          <pc:sldMk cId="2475625778" sldId="2567"/>
        </pc:sldMkLst>
        <pc:spChg chg="mod">
          <ac:chgData name="Mayra Beatriz" userId="5e7af7bd645bde49" providerId="LiveId" clId="{64D93E0C-0AF9-4842-8689-431317BC36CB}" dt="2025-08-19T04:24:22.447" v="5" actId="1076"/>
          <ac:spMkLst>
            <pc:docMk/>
            <pc:sldMk cId="2475625778" sldId="2567"/>
            <ac:spMk id="2" creationId="{F8CAD8DE-8DA5-21EE-7824-A821DA7908A5}"/>
          </ac:spMkLst>
        </pc:spChg>
        <pc:picChg chg="add mod">
          <ac:chgData name="Mayra Beatriz" userId="5e7af7bd645bde49" providerId="LiveId" clId="{64D93E0C-0AF9-4842-8689-431317BC36CB}" dt="2025-08-19T04:24:36.621" v="10" actId="1076"/>
          <ac:picMkLst>
            <pc:docMk/>
            <pc:sldMk cId="2475625778" sldId="2567"/>
            <ac:picMk id="1026" creationId="{E336D38B-2D17-870D-DD51-F48F82942789}"/>
          </ac:picMkLst>
        </pc:picChg>
      </pc:sldChg>
      <pc:sldChg chg="del">
        <pc:chgData name="Mayra Beatriz" userId="5e7af7bd645bde49" providerId="LiveId" clId="{64D93E0C-0AF9-4842-8689-431317BC36CB}" dt="2025-08-19T04:24:59.852" v="12" actId="47"/>
        <pc:sldMkLst>
          <pc:docMk/>
          <pc:sldMk cId="3460988771" sldId="2571"/>
        </pc:sldMkLst>
      </pc:sldChg>
      <pc:sldChg chg="del">
        <pc:chgData name="Mayra Beatriz" userId="5e7af7bd645bde49" providerId="LiveId" clId="{64D93E0C-0AF9-4842-8689-431317BC36CB}" dt="2025-08-19T04:24:53.433" v="11" actId="47"/>
        <pc:sldMkLst>
          <pc:docMk/>
          <pc:sldMk cId="2984512665" sldId="2572"/>
        </pc:sldMkLst>
      </pc:sldChg>
      <pc:sldChg chg="addSp delSp modSp mod modMedia setBg setClrOvrMap">
        <pc:chgData name="Mayra Beatriz" userId="5e7af7bd645bde49" providerId="LiveId" clId="{64D93E0C-0AF9-4842-8689-431317BC36CB}" dt="2025-08-19T04:25:18.310" v="17"/>
        <pc:sldMkLst>
          <pc:docMk/>
          <pc:sldMk cId="1314860131" sldId="2573"/>
        </pc:sldMkLst>
        <pc:spChg chg="mod">
          <ac:chgData name="Mayra Beatriz" userId="5e7af7bd645bde49" providerId="LiveId" clId="{64D93E0C-0AF9-4842-8689-431317BC36CB}" dt="2025-08-19T04:25:15.260" v="15" actId="26606"/>
          <ac:spMkLst>
            <pc:docMk/>
            <pc:sldMk cId="1314860131" sldId="2573"/>
            <ac:spMk id="2" creationId="{14D96448-98B1-D684-0598-E2743EDA86C2}"/>
          </ac:spMkLst>
        </pc:spChg>
        <pc:spChg chg="add del">
          <ac:chgData name="Mayra Beatriz" userId="5e7af7bd645bde49" providerId="LiveId" clId="{64D93E0C-0AF9-4842-8689-431317BC36CB}" dt="2025-08-19T04:25:15.204" v="14" actId="26606"/>
          <ac:spMkLst>
            <pc:docMk/>
            <pc:sldMk cId="1314860131" sldId="2573"/>
            <ac:spMk id="8" creationId="{71B2258F-86CA-4D4D-8270-BC05FCDEBFB3}"/>
          </ac:spMkLst>
        </pc:spChg>
        <pc:spChg chg="add">
          <ac:chgData name="Mayra Beatriz" userId="5e7af7bd645bde49" providerId="LiveId" clId="{64D93E0C-0AF9-4842-8689-431317BC36CB}" dt="2025-08-19T04:25:15.260" v="15" actId="26606"/>
          <ac:spMkLst>
            <pc:docMk/>
            <pc:sldMk cId="1314860131" sldId="2573"/>
            <ac:spMk id="10" creationId="{007891EC-4501-44ED-A8C8-B11B6DB767AB}"/>
          </ac:spMkLst>
        </pc:spChg>
        <pc:spChg chg="add">
          <ac:chgData name="Mayra Beatriz" userId="5e7af7bd645bde49" providerId="LiveId" clId="{64D93E0C-0AF9-4842-8689-431317BC36CB}" dt="2025-08-19T04:25:15.260" v="15" actId="26606"/>
          <ac:spMkLst>
            <pc:docMk/>
            <pc:sldMk cId="1314860131" sldId="2573"/>
            <ac:spMk id="11" creationId="{C1DD1A8A-57D5-4A81-AD04-532B043C5611}"/>
          </ac:spMkLst>
        </pc:spChg>
        <pc:picChg chg="add del">
          <ac:chgData name="Mayra Beatriz" userId="5e7af7bd645bde49" providerId="LiveId" clId="{64D93E0C-0AF9-4842-8689-431317BC36CB}" dt="2025-08-19T04:25:15.204" v="14" actId="26606"/>
          <ac:picMkLst>
            <pc:docMk/>
            <pc:sldMk cId="1314860131" sldId="2573"/>
            <ac:picMk id="4" creationId="{EA55EAAC-9F04-38F9-33FC-130B8F246CEA}"/>
          </ac:picMkLst>
        </pc:picChg>
        <pc:picChg chg="add mod">
          <ac:chgData name="Mayra Beatriz" userId="5e7af7bd645bde49" providerId="LiveId" clId="{64D93E0C-0AF9-4842-8689-431317BC36CB}" dt="2025-08-19T04:25:18.310" v="17"/>
          <ac:picMkLst>
            <pc:docMk/>
            <pc:sldMk cId="1314860131" sldId="2573"/>
            <ac:picMk id="12" creationId="{B195E19B-8342-A7ED-798C-7E4AA433C2FC}"/>
          </ac:picMkLst>
        </pc:picChg>
      </pc:sldChg>
      <pc:sldChg chg="addSp modSp mod">
        <pc:chgData name="Mayra Beatriz" userId="5e7af7bd645bde49" providerId="LiveId" clId="{64D93E0C-0AF9-4842-8689-431317BC36CB}" dt="2025-08-19T04:25:27.546" v="18" actId="26606"/>
        <pc:sldMkLst>
          <pc:docMk/>
          <pc:sldMk cId="1015702406" sldId="2574"/>
        </pc:sldMkLst>
        <pc:spChg chg="mod">
          <ac:chgData name="Mayra Beatriz" userId="5e7af7bd645bde49" providerId="LiveId" clId="{64D93E0C-0AF9-4842-8689-431317BC36CB}" dt="2025-08-19T04:25:27.546" v="18" actId="26606"/>
          <ac:spMkLst>
            <pc:docMk/>
            <pc:sldMk cId="1015702406" sldId="2574"/>
            <ac:spMk id="2" creationId="{D43A8D62-8C92-53F6-E94E-A4F826D8DEB7}"/>
          </ac:spMkLst>
        </pc:spChg>
        <pc:spChg chg="mod">
          <ac:chgData name="Mayra Beatriz" userId="5e7af7bd645bde49" providerId="LiveId" clId="{64D93E0C-0AF9-4842-8689-431317BC36CB}" dt="2025-08-19T04:25:27.546" v="18" actId="26606"/>
          <ac:spMkLst>
            <pc:docMk/>
            <pc:sldMk cId="1015702406" sldId="2574"/>
            <ac:spMk id="4" creationId="{9B5E5366-2286-AD83-0D5F-D69BEF9A4146}"/>
          </ac:spMkLst>
        </pc:spChg>
        <pc:spChg chg="add">
          <ac:chgData name="Mayra Beatriz" userId="5e7af7bd645bde49" providerId="LiveId" clId="{64D93E0C-0AF9-4842-8689-431317BC36CB}" dt="2025-08-19T04:25:27.546" v="18" actId="26606"/>
          <ac:spMkLst>
            <pc:docMk/>
            <pc:sldMk cId="1015702406" sldId="2574"/>
            <ac:spMk id="10" creationId="{2B97F24A-32CE-4C1C-A50D-3016B394DCFB}"/>
          </ac:spMkLst>
        </pc:spChg>
        <pc:spChg chg="add">
          <ac:chgData name="Mayra Beatriz" userId="5e7af7bd645bde49" providerId="LiveId" clId="{64D93E0C-0AF9-4842-8689-431317BC36CB}" dt="2025-08-19T04:25:27.546" v="18" actId="26606"/>
          <ac:spMkLst>
            <pc:docMk/>
            <pc:sldMk cId="1015702406" sldId="2574"/>
            <ac:spMk id="12" creationId="{CD8B4F24-440B-49E9-B85D-733523DC064B}"/>
          </ac:spMkLst>
        </pc:spChg>
        <pc:picChg chg="mod ord">
          <ac:chgData name="Mayra Beatriz" userId="5e7af7bd645bde49" providerId="LiveId" clId="{64D93E0C-0AF9-4842-8689-431317BC36CB}" dt="2025-08-19T04:25:27.546" v="18" actId="26606"/>
          <ac:picMkLst>
            <pc:docMk/>
            <pc:sldMk cId="1015702406" sldId="2574"/>
            <ac:picMk id="5" creationId="{CC8E7818-3934-4647-81E4-D9F8A3C59818}"/>
          </ac:picMkLst>
        </pc:picChg>
      </pc:sldChg>
      <pc:sldChg chg="addSp modSp mod">
        <pc:chgData name="Mayra Beatriz" userId="5e7af7bd645bde49" providerId="LiveId" clId="{64D93E0C-0AF9-4842-8689-431317BC36CB}" dt="2025-08-19T04:25:36.696" v="19" actId="26606"/>
        <pc:sldMkLst>
          <pc:docMk/>
          <pc:sldMk cId="1644840481" sldId="2575"/>
        </pc:sldMkLst>
        <pc:spChg chg="mod">
          <ac:chgData name="Mayra Beatriz" userId="5e7af7bd645bde49" providerId="LiveId" clId="{64D93E0C-0AF9-4842-8689-431317BC36CB}" dt="2025-08-19T04:25:36.696" v="19" actId="26606"/>
          <ac:spMkLst>
            <pc:docMk/>
            <pc:sldMk cId="1644840481" sldId="2575"/>
            <ac:spMk id="2" creationId="{2EE60937-F2AA-5D3F-4608-CA36D9ACF69B}"/>
          </ac:spMkLst>
        </pc:spChg>
        <pc:spChg chg="mod">
          <ac:chgData name="Mayra Beatriz" userId="5e7af7bd645bde49" providerId="LiveId" clId="{64D93E0C-0AF9-4842-8689-431317BC36CB}" dt="2025-08-19T04:25:36.696" v="19" actId="26606"/>
          <ac:spMkLst>
            <pc:docMk/>
            <pc:sldMk cId="1644840481" sldId="2575"/>
            <ac:spMk id="4" creationId="{515E3176-8ABC-8AA8-9EB8-C6077F77C37D}"/>
          </ac:spMkLst>
        </pc:spChg>
        <pc:spChg chg="add">
          <ac:chgData name="Mayra Beatriz" userId="5e7af7bd645bde49" providerId="LiveId" clId="{64D93E0C-0AF9-4842-8689-431317BC36CB}" dt="2025-08-19T04:25:36.696" v="19" actId="26606"/>
          <ac:spMkLst>
            <pc:docMk/>
            <pc:sldMk cId="1644840481" sldId="2575"/>
            <ac:spMk id="10" creationId="{9F7D5CDA-D291-4307-BF55-1381FED29634}"/>
          </ac:spMkLst>
        </pc:spChg>
        <pc:picChg chg="mod ord">
          <ac:chgData name="Mayra Beatriz" userId="5e7af7bd645bde49" providerId="LiveId" clId="{64D93E0C-0AF9-4842-8689-431317BC36CB}" dt="2025-08-19T04:25:36.696" v="19" actId="26606"/>
          <ac:picMkLst>
            <pc:docMk/>
            <pc:sldMk cId="1644840481" sldId="2575"/>
            <ac:picMk id="5" creationId="{EED5D0BD-BFB2-40E1-8A6C-DA84EF719AB3}"/>
          </ac:picMkLst>
        </pc:picChg>
      </pc:sldChg>
      <pc:sldChg chg="addSp modSp mod">
        <pc:chgData name="Mayra Beatriz" userId="5e7af7bd645bde49" providerId="LiveId" clId="{64D93E0C-0AF9-4842-8689-431317BC36CB}" dt="2025-08-19T04:25:44.091" v="20" actId="26606"/>
        <pc:sldMkLst>
          <pc:docMk/>
          <pc:sldMk cId="2689577468" sldId="2576"/>
        </pc:sldMkLst>
        <pc:spChg chg="mod">
          <ac:chgData name="Mayra Beatriz" userId="5e7af7bd645bde49" providerId="LiveId" clId="{64D93E0C-0AF9-4842-8689-431317BC36CB}" dt="2025-08-19T04:25:44.091" v="20" actId="26606"/>
          <ac:spMkLst>
            <pc:docMk/>
            <pc:sldMk cId="2689577468" sldId="2576"/>
            <ac:spMk id="2" creationId="{5010316E-8323-6BBC-0133-F7D4659C5B3A}"/>
          </ac:spMkLst>
        </pc:spChg>
        <pc:spChg chg="mod">
          <ac:chgData name="Mayra Beatriz" userId="5e7af7bd645bde49" providerId="LiveId" clId="{64D93E0C-0AF9-4842-8689-431317BC36CB}" dt="2025-08-19T04:25:44.091" v="20" actId="26606"/>
          <ac:spMkLst>
            <pc:docMk/>
            <pc:sldMk cId="2689577468" sldId="2576"/>
            <ac:spMk id="4" creationId="{FEE62308-F9EB-2226-64CE-6C3AA6F77F30}"/>
          </ac:spMkLst>
        </pc:spChg>
        <pc:spChg chg="add">
          <ac:chgData name="Mayra Beatriz" userId="5e7af7bd645bde49" providerId="LiveId" clId="{64D93E0C-0AF9-4842-8689-431317BC36CB}" dt="2025-08-19T04:25:44.091" v="20" actId="26606"/>
          <ac:spMkLst>
            <pc:docMk/>
            <pc:sldMk cId="2689577468" sldId="2576"/>
            <ac:spMk id="10" creationId="{C0763A76-9F1C-4FC5-82B7-DD475DA461B2}"/>
          </ac:spMkLst>
        </pc:spChg>
        <pc:spChg chg="add">
          <ac:chgData name="Mayra Beatriz" userId="5e7af7bd645bde49" providerId="LiveId" clId="{64D93E0C-0AF9-4842-8689-431317BC36CB}" dt="2025-08-19T04:25:44.091" v="20" actId="26606"/>
          <ac:spMkLst>
            <pc:docMk/>
            <pc:sldMk cId="2689577468" sldId="2576"/>
            <ac:spMk id="12" creationId="{E81BF4F6-F2CF-4984-9D14-D6966D92F99F}"/>
          </ac:spMkLst>
        </pc:spChg>
        <pc:picChg chg="mod ord">
          <ac:chgData name="Mayra Beatriz" userId="5e7af7bd645bde49" providerId="LiveId" clId="{64D93E0C-0AF9-4842-8689-431317BC36CB}" dt="2025-08-19T04:25:44.091" v="20" actId="26606"/>
          <ac:picMkLst>
            <pc:docMk/>
            <pc:sldMk cId="2689577468" sldId="2576"/>
            <ac:picMk id="5" creationId="{6C26740D-D507-4819-A55F-A108696897B0}"/>
          </ac:picMkLst>
        </pc:picChg>
      </pc:sldChg>
      <pc:sldChg chg="addSp delSp modSp mod setClrOvrMap">
        <pc:chgData name="Mayra Beatriz" userId="5e7af7bd645bde49" providerId="LiveId" clId="{64D93E0C-0AF9-4842-8689-431317BC36CB}" dt="2025-08-20T00:19:07.019" v="360" actId="1076"/>
        <pc:sldMkLst>
          <pc:docMk/>
          <pc:sldMk cId="3093520115" sldId="2577"/>
        </pc:sldMkLst>
        <pc:spChg chg="mod">
          <ac:chgData name="Mayra Beatriz" userId="5e7af7bd645bde49" providerId="LiveId" clId="{64D93E0C-0AF9-4842-8689-431317BC36CB}" dt="2025-08-20T00:14:59.421" v="212" actId="20577"/>
          <ac:spMkLst>
            <pc:docMk/>
            <pc:sldMk cId="3093520115" sldId="2577"/>
            <ac:spMk id="2" creationId="{6039B757-67F2-07E8-C2E4-8CA8C9F0B475}"/>
          </ac:spMkLst>
        </pc:spChg>
        <pc:spChg chg="add del mod">
          <ac:chgData name="Mayra Beatriz" userId="5e7af7bd645bde49" providerId="LiveId" clId="{64D93E0C-0AF9-4842-8689-431317BC36CB}" dt="2025-08-20T00:16:23.520" v="222" actId="478"/>
          <ac:spMkLst>
            <pc:docMk/>
            <pc:sldMk cId="3093520115" sldId="2577"/>
            <ac:spMk id="3" creationId="{2AEDA77C-6937-52B8-04F3-E65E5ABE0985}"/>
          </ac:spMkLst>
        </pc:spChg>
        <pc:spChg chg="add del mod">
          <ac:chgData name="Mayra Beatriz" userId="5e7af7bd645bde49" providerId="LiveId" clId="{64D93E0C-0AF9-4842-8689-431317BC36CB}" dt="2025-08-20T00:15:10.777" v="214" actId="478"/>
          <ac:spMkLst>
            <pc:docMk/>
            <pc:sldMk cId="3093520115" sldId="2577"/>
            <ac:spMk id="5" creationId="{2E956DFB-342A-7D15-6805-92C7BE60B1A7}"/>
          </ac:spMkLst>
        </pc:spChg>
        <pc:spChg chg="add mod">
          <ac:chgData name="Mayra Beatriz" userId="5e7af7bd645bde49" providerId="LiveId" clId="{64D93E0C-0AF9-4842-8689-431317BC36CB}" dt="2025-08-20T00:19:07.019" v="360" actId="1076"/>
          <ac:spMkLst>
            <pc:docMk/>
            <pc:sldMk cId="3093520115" sldId="2577"/>
            <ac:spMk id="7" creationId="{9CD86A14-6AB4-0151-D6E5-4F6203CBABA3}"/>
          </ac:spMkLst>
        </pc:spChg>
        <pc:grpChg chg="add">
          <ac:chgData name="Mayra Beatriz" userId="5e7af7bd645bde49" providerId="LiveId" clId="{64D93E0C-0AF9-4842-8689-431317BC36CB}" dt="2025-08-19T04:25:57.824" v="21" actId="26606"/>
          <ac:grpSpMkLst>
            <pc:docMk/>
            <pc:sldMk cId="3093520115" sldId="2577"/>
            <ac:grpSpMk id="16" creationId="{069C9563-3F88-F4E8-69B1-522A21F2EAD7}"/>
          </ac:grpSpMkLst>
        </pc:grpChg>
        <pc:graphicFrameChg chg="add mod modGraphic">
          <ac:chgData name="Mayra Beatriz" userId="5e7af7bd645bde49" providerId="LiveId" clId="{64D93E0C-0AF9-4842-8689-431317BC36CB}" dt="2025-08-20T00:19:01.332" v="359" actId="1076"/>
          <ac:graphicFrameMkLst>
            <pc:docMk/>
            <pc:sldMk cId="3093520115" sldId="2577"/>
            <ac:graphicFrameMk id="6" creationId="{B35C124B-9238-10DF-9A6E-063720AA12E5}"/>
          </ac:graphicFrameMkLst>
        </pc:graphicFrameChg>
        <pc:graphicFrameChg chg="del">
          <ac:chgData name="Mayra Beatriz" userId="5e7af7bd645bde49" providerId="LiveId" clId="{64D93E0C-0AF9-4842-8689-431317BC36CB}" dt="2025-08-20T00:15:05.222" v="213" actId="478"/>
          <ac:graphicFrameMkLst>
            <pc:docMk/>
            <pc:sldMk cId="3093520115" sldId="2577"/>
            <ac:graphicFrameMk id="11" creationId="{8D1D4AD9-8875-FC58-2008-CEB1FFF47B2E}"/>
          </ac:graphicFrameMkLst>
        </pc:graphicFrameChg>
      </pc:sldChg>
      <pc:sldChg chg="modSp mod">
        <pc:chgData name="Mayra Beatriz" userId="5e7af7bd645bde49" providerId="LiveId" clId="{64D93E0C-0AF9-4842-8689-431317BC36CB}" dt="2025-08-19T04:32:32.388" v="26" actId="20577"/>
        <pc:sldMkLst>
          <pc:docMk/>
          <pc:sldMk cId="3090662980" sldId="2580"/>
        </pc:sldMkLst>
        <pc:spChg chg="mod">
          <ac:chgData name="Mayra Beatriz" userId="5e7af7bd645bde49" providerId="LiveId" clId="{64D93E0C-0AF9-4842-8689-431317BC36CB}" dt="2025-08-19T04:32:32.388" v="26" actId="20577"/>
          <ac:spMkLst>
            <pc:docMk/>
            <pc:sldMk cId="3090662980" sldId="2580"/>
            <ac:spMk id="11" creationId="{AB310C32-5257-5CB0-9888-C28B9124312B}"/>
          </ac:spMkLst>
        </pc:spChg>
      </pc:sldChg>
      <pc:sldChg chg="delSp modSp add mod">
        <pc:chgData name="Mayra Beatriz" userId="5e7af7bd645bde49" providerId="LiveId" clId="{64D93E0C-0AF9-4842-8689-431317BC36CB}" dt="2025-08-20T00:14:50.844" v="200"/>
        <pc:sldMkLst>
          <pc:docMk/>
          <pc:sldMk cId="662230330" sldId="2585"/>
        </pc:sldMkLst>
        <pc:spChg chg="del mod">
          <ac:chgData name="Mayra Beatriz" userId="5e7af7bd645bde49" providerId="LiveId" clId="{64D93E0C-0AF9-4842-8689-431317BC36CB}" dt="2025-08-20T00:14:50.844" v="200"/>
          <ac:spMkLst>
            <pc:docMk/>
            <pc:sldMk cId="662230330" sldId="2585"/>
            <ac:spMk id="3" creationId="{1463610D-CD88-9774-C225-B64D30BE2C6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A6EDF-836A-4630-88A1-7DC6ED1C96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8A5F2B9-109C-41FD-A4AA-04EC7DF6A8FE}">
      <dgm:prSet phldrT="[Texto]"/>
      <dgm:spPr/>
      <dgm:t>
        <a:bodyPr/>
        <a:lstStyle/>
        <a:p>
          <a:r>
            <a:rPr lang="en-US" dirty="0" err="1"/>
            <a:t>Definicion</a:t>
          </a:r>
          <a:r>
            <a:rPr lang="en-US" dirty="0"/>
            <a:t>: 12 horas</a:t>
          </a:r>
        </a:p>
      </dgm:t>
    </dgm:pt>
    <dgm:pt modelId="{8B621E56-9017-42A4-830E-17C74B5BACD4}" type="parTrans" cxnId="{2B6492DD-21E2-482E-ADC5-22338FB6C62A}">
      <dgm:prSet/>
      <dgm:spPr/>
      <dgm:t>
        <a:bodyPr/>
        <a:lstStyle/>
        <a:p>
          <a:endParaRPr lang="en-US"/>
        </a:p>
      </dgm:t>
    </dgm:pt>
    <dgm:pt modelId="{A26C1C0E-5578-4998-A100-6E704FE64E1B}" type="sibTrans" cxnId="{2B6492DD-21E2-482E-ADC5-22338FB6C62A}">
      <dgm:prSet/>
      <dgm:spPr/>
      <dgm:t>
        <a:bodyPr/>
        <a:lstStyle/>
        <a:p>
          <a:endParaRPr lang="en-US"/>
        </a:p>
      </dgm:t>
    </dgm:pt>
    <dgm:pt modelId="{12D8D0BC-EBE0-4D9E-AA59-2BFDF66D9C45}">
      <dgm:prSet phldrT="[Texto]"/>
      <dgm:spPr/>
      <dgm:t>
        <a:bodyPr/>
        <a:lstStyle/>
        <a:p>
          <a:r>
            <a:rPr lang="en-US" dirty="0" err="1"/>
            <a:t>Elaboracion</a:t>
          </a:r>
          <a:r>
            <a:rPr lang="en-US" dirty="0"/>
            <a:t> de </a:t>
          </a:r>
          <a:r>
            <a:rPr lang="en-US" dirty="0" err="1"/>
            <a:t>cronogramas</a:t>
          </a:r>
          <a:r>
            <a:rPr lang="en-US" dirty="0"/>
            <a:t> : 18horas</a:t>
          </a:r>
        </a:p>
      </dgm:t>
    </dgm:pt>
    <dgm:pt modelId="{8F157FC0-6D50-4750-9EB0-270E03C17590}" type="parTrans" cxnId="{F1267E76-7C90-4C96-BDE8-2E3A8AFDAA8F}">
      <dgm:prSet/>
      <dgm:spPr/>
      <dgm:t>
        <a:bodyPr/>
        <a:lstStyle/>
        <a:p>
          <a:endParaRPr lang="en-US"/>
        </a:p>
      </dgm:t>
    </dgm:pt>
    <dgm:pt modelId="{CA76D5E9-197A-4D81-BAC4-C6B8223E50AA}" type="sibTrans" cxnId="{F1267E76-7C90-4C96-BDE8-2E3A8AFDAA8F}">
      <dgm:prSet/>
      <dgm:spPr/>
      <dgm:t>
        <a:bodyPr/>
        <a:lstStyle/>
        <a:p>
          <a:endParaRPr lang="en-US"/>
        </a:p>
      </dgm:t>
    </dgm:pt>
    <dgm:pt modelId="{5AAB62A9-A412-48D3-9A4A-A420AD5E71B1}">
      <dgm:prSet phldrT="[Texto]"/>
      <dgm:spPr/>
      <dgm:t>
        <a:bodyPr/>
        <a:lstStyle/>
        <a:p>
          <a:r>
            <a:rPr lang="en-US" dirty="0" err="1"/>
            <a:t>Generar</a:t>
          </a:r>
          <a:r>
            <a:rPr lang="en-US" dirty="0"/>
            <a:t> </a:t>
          </a:r>
          <a:r>
            <a:rPr lang="en-US" dirty="0" err="1"/>
            <a:t>diagrama</a:t>
          </a:r>
          <a:r>
            <a:rPr lang="en-US" dirty="0"/>
            <a:t> de </a:t>
          </a:r>
          <a:r>
            <a:rPr lang="en-US" dirty="0" err="1"/>
            <a:t>flujo</a:t>
          </a:r>
          <a:r>
            <a:rPr lang="en-US" dirty="0"/>
            <a:t>: 6 horas</a:t>
          </a:r>
        </a:p>
      </dgm:t>
    </dgm:pt>
    <dgm:pt modelId="{B3F0EEEB-7949-46E0-AE64-C6AA6E169A44}" type="parTrans" cxnId="{938A5042-F300-4392-982E-ED6874B98624}">
      <dgm:prSet/>
      <dgm:spPr/>
      <dgm:t>
        <a:bodyPr/>
        <a:lstStyle/>
        <a:p>
          <a:endParaRPr lang="en-US"/>
        </a:p>
      </dgm:t>
    </dgm:pt>
    <dgm:pt modelId="{E865D28B-D623-44C8-B38B-C7C05374FC7D}" type="sibTrans" cxnId="{938A5042-F300-4392-982E-ED6874B98624}">
      <dgm:prSet/>
      <dgm:spPr/>
      <dgm:t>
        <a:bodyPr/>
        <a:lstStyle/>
        <a:p>
          <a:endParaRPr lang="en-US"/>
        </a:p>
      </dgm:t>
    </dgm:pt>
    <dgm:pt modelId="{7A4ABF19-9AF7-4CD0-99D0-68754EAF9522}">
      <dgm:prSet phldrT="[Texto]"/>
      <dgm:spPr/>
      <dgm:t>
        <a:bodyPr/>
        <a:lstStyle/>
        <a:p>
          <a:r>
            <a:rPr lang="en-US" dirty="0" err="1"/>
            <a:t>Escribir</a:t>
          </a:r>
          <a:r>
            <a:rPr lang="en-US" dirty="0"/>
            <a:t> </a:t>
          </a:r>
          <a:r>
            <a:rPr lang="en-US" dirty="0" err="1"/>
            <a:t>codigo</a:t>
          </a:r>
          <a:r>
            <a:rPr lang="en-US" dirty="0"/>
            <a:t> Python: 4horas</a:t>
          </a:r>
        </a:p>
      </dgm:t>
    </dgm:pt>
    <dgm:pt modelId="{61D367C9-0220-4A19-AEF5-A4F38F480EEE}" type="parTrans" cxnId="{D5EF5F02-970E-4F17-8A9D-E91A35A88332}">
      <dgm:prSet/>
      <dgm:spPr/>
      <dgm:t>
        <a:bodyPr/>
        <a:lstStyle/>
        <a:p>
          <a:endParaRPr lang="en-US"/>
        </a:p>
      </dgm:t>
    </dgm:pt>
    <dgm:pt modelId="{492A6143-02F9-467F-B56D-BAD82D0C16A0}" type="sibTrans" cxnId="{D5EF5F02-970E-4F17-8A9D-E91A35A88332}">
      <dgm:prSet/>
      <dgm:spPr/>
      <dgm:t>
        <a:bodyPr/>
        <a:lstStyle/>
        <a:p>
          <a:endParaRPr lang="en-US"/>
        </a:p>
      </dgm:t>
    </dgm:pt>
    <dgm:pt modelId="{203E5A1F-E234-444C-9A0C-5877F2549D7D}">
      <dgm:prSet phldrT="[Texto]"/>
      <dgm:spPr/>
      <dgm:t>
        <a:bodyPr/>
        <a:lstStyle/>
        <a:p>
          <a:r>
            <a:rPr lang="en-US" dirty="0" err="1"/>
            <a:t>Pruebas</a:t>
          </a:r>
          <a:r>
            <a:rPr lang="en-US" dirty="0"/>
            <a:t>: 12 horas</a:t>
          </a:r>
        </a:p>
      </dgm:t>
    </dgm:pt>
    <dgm:pt modelId="{76F74831-4828-4AFC-9202-B20C29A1D39D}" type="parTrans" cxnId="{D4F7BB0D-CABF-4C6F-A936-D80004423EDC}">
      <dgm:prSet/>
      <dgm:spPr/>
      <dgm:t>
        <a:bodyPr/>
        <a:lstStyle/>
        <a:p>
          <a:endParaRPr lang="en-US"/>
        </a:p>
      </dgm:t>
    </dgm:pt>
    <dgm:pt modelId="{E6C9F3C5-7325-42A0-9980-A493BBE4EC96}" type="sibTrans" cxnId="{D4F7BB0D-CABF-4C6F-A936-D80004423EDC}">
      <dgm:prSet/>
      <dgm:spPr/>
      <dgm:t>
        <a:bodyPr/>
        <a:lstStyle/>
        <a:p>
          <a:endParaRPr lang="en-US"/>
        </a:p>
      </dgm:t>
    </dgm:pt>
    <dgm:pt modelId="{FDB9BC2C-5D64-4A62-B513-1CC5CC990CC7}">
      <dgm:prSet phldrT="[Texto]"/>
      <dgm:spPr/>
      <dgm:t>
        <a:bodyPr/>
        <a:lstStyle/>
        <a:p>
          <a:r>
            <a:rPr lang="en-US" dirty="0" err="1"/>
            <a:t>Optimizacion</a:t>
          </a:r>
          <a:r>
            <a:rPr lang="en-US" dirty="0"/>
            <a:t>: 6horas</a:t>
          </a:r>
        </a:p>
      </dgm:t>
    </dgm:pt>
    <dgm:pt modelId="{AEB4F9D2-782F-4558-AB9B-ED350804C5A0}" type="parTrans" cxnId="{1FCF22D9-6320-4198-9E4B-10DC34308F1F}">
      <dgm:prSet/>
      <dgm:spPr/>
      <dgm:t>
        <a:bodyPr/>
        <a:lstStyle/>
        <a:p>
          <a:endParaRPr lang="en-US"/>
        </a:p>
      </dgm:t>
    </dgm:pt>
    <dgm:pt modelId="{021FA8BB-9344-4585-9BC1-A54B70BAC705}" type="sibTrans" cxnId="{1FCF22D9-6320-4198-9E4B-10DC34308F1F}">
      <dgm:prSet/>
      <dgm:spPr/>
      <dgm:t>
        <a:bodyPr/>
        <a:lstStyle/>
        <a:p>
          <a:endParaRPr lang="en-US"/>
        </a:p>
      </dgm:t>
    </dgm:pt>
    <dgm:pt modelId="{79C7B8E1-619C-432C-9BCB-14F93EF9BF02}" type="pres">
      <dgm:prSet presAssocID="{607A6EDF-836A-4630-88A1-7DC6ED1C96F9}" presName="Name0" presStyleCnt="0">
        <dgm:presLayoutVars>
          <dgm:dir/>
          <dgm:animLvl val="lvl"/>
          <dgm:resizeHandles val="exact"/>
        </dgm:presLayoutVars>
      </dgm:prSet>
      <dgm:spPr/>
    </dgm:pt>
    <dgm:pt modelId="{1C04DC17-8543-428E-9FF8-D2E8E977E981}" type="pres">
      <dgm:prSet presAssocID="{08A5F2B9-109C-41FD-A4AA-04EC7DF6A8F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A701089-10FA-42D7-8EDB-BA8F93263D37}" type="pres">
      <dgm:prSet presAssocID="{A26C1C0E-5578-4998-A100-6E704FE64E1B}" presName="parTxOnlySpace" presStyleCnt="0"/>
      <dgm:spPr/>
    </dgm:pt>
    <dgm:pt modelId="{FDF75DE6-FF0E-44D2-972E-8E1FFF4BFDAD}" type="pres">
      <dgm:prSet presAssocID="{12D8D0BC-EBE0-4D9E-AA59-2BFDF66D9C4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777D272-7FB0-4A5B-8CE6-2082C5D6A16E}" type="pres">
      <dgm:prSet presAssocID="{CA76D5E9-197A-4D81-BAC4-C6B8223E50AA}" presName="parTxOnlySpace" presStyleCnt="0"/>
      <dgm:spPr/>
    </dgm:pt>
    <dgm:pt modelId="{799B60C8-DDF1-40E8-8C4F-04089EFD7C31}" type="pres">
      <dgm:prSet presAssocID="{5AAB62A9-A412-48D3-9A4A-A420AD5E71B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87E4A3CA-544D-4AB8-9D65-5DB5B62660AD}" type="pres">
      <dgm:prSet presAssocID="{E865D28B-D623-44C8-B38B-C7C05374FC7D}" presName="parTxOnlySpace" presStyleCnt="0"/>
      <dgm:spPr/>
    </dgm:pt>
    <dgm:pt modelId="{FDB2B81E-32D3-4178-AC78-47F1CEB8FA5D}" type="pres">
      <dgm:prSet presAssocID="{7A4ABF19-9AF7-4CD0-99D0-68754EAF952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0D9CCC2-13CF-4E18-ABF3-B1B7049A8AE0}" type="pres">
      <dgm:prSet presAssocID="{492A6143-02F9-467F-B56D-BAD82D0C16A0}" presName="parTxOnlySpace" presStyleCnt="0"/>
      <dgm:spPr/>
    </dgm:pt>
    <dgm:pt modelId="{DF79EBBD-F19E-4148-B0A0-AB5B9BA7C15C}" type="pres">
      <dgm:prSet presAssocID="{203E5A1F-E234-444C-9A0C-5877F2549D7D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BB531E3-6478-4C30-B606-D702A012945A}" type="pres">
      <dgm:prSet presAssocID="{E6C9F3C5-7325-42A0-9980-A493BBE4EC96}" presName="parTxOnlySpace" presStyleCnt="0"/>
      <dgm:spPr/>
    </dgm:pt>
    <dgm:pt modelId="{D104A3EC-AF28-4BF3-954C-7A6A17BFD5DF}" type="pres">
      <dgm:prSet presAssocID="{FDB9BC2C-5D64-4A62-B513-1CC5CC990CC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5EF5F02-970E-4F17-8A9D-E91A35A88332}" srcId="{607A6EDF-836A-4630-88A1-7DC6ED1C96F9}" destId="{7A4ABF19-9AF7-4CD0-99D0-68754EAF9522}" srcOrd="3" destOrd="0" parTransId="{61D367C9-0220-4A19-AEF5-A4F38F480EEE}" sibTransId="{492A6143-02F9-467F-B56D-BAD82D0C16A0}"/>
    <dgm:cxn modelId="{D4F7BB0D-CABF-4C6F-A936-D80004423EDC}" srcId="{607A6EDF-836A-4630-88A1-7DC6ED1C96F9}" destId="{203E5A1F-E234-444C-9A0C-5877F2549D7D}" srcOrd="4" destOrd="0" parTransId="{76F74831-4828-4AFC-9202-B20C29A1D39D}" sibTransId="{E6C9F3C5-7325-42A0-9980-A493BBE4EC96}"/>
    <dgm:cxn modelId="{6B12ED0F-54BD-4989-96DB-1184BE3363F0}" type="presOf" srcId="{08A5F2B9-109C-41FD-A4AA-04EC7DF6A8FE}" destId="{1C04DC17-8543-428E-9FF8-D2E8E977E981}" srcOrd="0" destOrd="0" presId="urn:microsoft.com/office/officeart/2005/8/layout/chevron1"/>
    <dgm:cxn modelId="{C4AA5F19-2244-4F84-BEB0-9C5A5BA4F34F}" type="presOf" srcId="{203E5A1F-E234-444C-9A0C-5877F2549D7D}" destId="{DF79EBBD-F19E-4148-B0A0-AB5B9BA7C15C}" srcOrd="0" destOrd="0" presId="urn:microsoft.com/office/officeart/2005/8/layout/chevron1"/>
    <dgm:cxn modelId="{0558772D-5E5C-4800-98D4-C492B9B0C8BC}" type="presOf" srcId="{FDB9BC2C-5D64-4A62-B513-1CC5CC990CC7}" destId="{D104A3EC-AF28-4BF3-954C-7A6A17BFD5DF}" srcOrd="0" destOrd="0" presId="urn:microsoft.com/office/officeart/2005/8/layout/chevron1"/>
    <dgm:cxn modelId="{938A5042-F300-4392-982E-ED6874B98624}" srcId="{607A6EDF-836A-4630-88A1-7DC6ED1C96F9}" destId="{5AAB62A9-A412-48D3-9A4A-A420AD5E71B1}" srcOrd="2" destOrd="0" parTransId="{B3F0EEEB-7949-46E0-AE64-C6AA6E169A44}" sibTransId="{E865D28B-D623-44C8-B38B-C7C05374FC7D}"/>
    <dgm:cxn modelId="{FAA85975-BCB6-4CEE-9E0C-A1929EFBBD42}" type="presOf" srcId="{12D8D0BC-EBE0-4D9E-AA59-2BFDF66D9C45}" destId="{FDF75DE6-FF0E-44D2-972E-8E1FFF4BFDAD}" srcOrd="0" destOrd="0" presId="urn:microsoft.com/office/officeart/2005/8/layout/chevron1"/>
    <dgm:cxn modelId="{F1267E76-7C90-4C96-BDE8-2E3A8AFDAA8F}" srcId="{607A6EDF-836A-4630-88A1-7DC6ED1C96F9}" destId="{12D8D0BC-EBE0-4D9E-AA59-2BFDF66D9C45}" srcOrd="1" destOrd="0" parTransId="{8F157FC0-6D50-4750-9EB0-270E03C17590}" sibTransId="{CA76D5E9-197A-4D81-BAC4-C6B8223E50AA}"/>
    <dgm:cxn modelId="{2DA7D979-83F7-4B39-9859-2309AF34DAE1}" type="presOf" srcId="{7A4ABF19-9AF7-4CD0-99D0-68754EAF9522}" destId="{FDB2B81E-32D3-4178-AC78-47F1CEB8FA5D}" srcOrd="0" destOrd="0" presId="urn:microsoft.com/office/officeart/2005/8/layout/chevron1"/>
    <dgm:cxn modelId="{184BCDB5-2976-4CD7-AF1E-C11A9836D4A2}" type="presOf" srcId="{607A6EDF-836A-4630-88A1-7DC6ED1C96F9}" destId="{79C7B8E1-619C-432C-9BCB-14F93EF9BF02}" srcOrd="0" destOrd="0" presId="urn:microsoft.com/office/officeart/2005/8/layout/chevron1"/>
    <dgm:cxn modelId="{1FCF22D9-6320-4198-9E4B-10DC34308F1F}" srcId="{607A6EDF-836A-4630-88A1-7DC6ED1C96F9}" destId="{FDB9BC2C-5D64-4A62-B513-1CC5CC990CC7}" srcOrd="5" destOrd="0" parTransId="{AEB4F9D2-782F-4558-AB9B-ED350804C5A0}" sibTransId="{021FA8BB-9344-4585-9BC1-A54B70BAC705}"/>
    <dgm:cxn modelId="{2B6492DD-21E2-482E-ADC5-22338FB6C62A}" srcId="{607A6EDF-836A-4630-88A1-7DC6ED1C96F9}" destId="{08A5F2B9-109C-41FD-A4AA-04EC7DF6A8FE}" srcOrd="0" destOrd="0" parTransId="{8B621E56-9017-42A4-830E-17C74B5BACD4}" sibTransId="{A26C1C0E-5578-4998-A100-6E704FE64E1B}"/>
    <dgm:cxn modelId="{292530EE-8E76-476A-B4E4-8334E5EABC79}" type="presOf" srcId="{5AAB62A9-A412-48D3-9A4A-A420AD5E71B1}" destId="{799B60C8-DDF1-40E8-8C4F-04089EFD7C31}" srcOrd="0" destOrd="0" presId="urn:microsoft.com/office/officeart/2005/8/layout/chevron1"/>
    <dgm:cxn modelId="{B2D68D0A-39E6-49BE-908E-27EC1022F3A7}" type="presParOf" srcId="{79C7B8E1-619C-432C-9BCB-14F93EF9BF02}" destId="{1C04DC17-8543-428E-9FF8-D2E8E977E981}" srcOrd="0" destOrd="0" presId="urn:microsoft.com/office/officeart/2005/8/layout/chevron1"/>
    <dgm:cxn modelId="{6100DC6D-5D60-41FE-A276-10B12788624E}" type="presParOf" srcId="{79C7B8E1-619C-432C-9BCB-14F93EF9BF02}" destId="{9A701089-10FA-42D7-8EDB-BA8F93263D37}" srcOrd="1" destOrd="0" presId="urn:microsoft.com/office/officeart/2005/8/layout/chevron1"/>
    <dgm:cxn modelId="{80E9A4A1-574E-47E5-B469-ABAC6A4F1051}" type="presParOf" srcId="{79C7B8E1-619C-432C-9BCB-14F93EF9BF02}" destId="{FDF75DE6-FF0E-44D2-972E-8E1FFF4BFDAD}" srcOrd="2" destOrd="0" presId="urn:microsoft.com/office/officeart/2005/8/layout/chevron1"/>
    <dgm:cxn modelId="{0A345CE2-12D2-4DEA-8341-01786E927F3F}" type="presParOf" srcId="{79C7B8E1-619C-432C-9BCB-14F93EF9BF02}" destId="{D777D272-7FB0-4A5B-8CE6-2082C5D6A16E}" srcOrd="3" destOrd="0" presId="urn:microsoft.com/office/officeart/2005/8/layout/chevron1"/>
    <dgm:cxn modelId="{192F925A-8E45-4511-9DD5-FEC317C946BA}" type="presParOf" srcId="{79C7B8E1-619C-432C-9BCB-14F93EF9BF02}" destId="{799B60C8-DDF1-40E8-8C4F-04089EFD7C31}" srcOrd="4" destOrd="0" presId="urn:microsoft.com/office/officeart/2005/8/layout/chevron1"/>
    <dgm:cxn modelId="{710F12FF-8B10-4360-BB7C-968E1ACA857F}" type="presParOf" srcId="{79C7B8E1-619C-432C-9BCB-14F93EF9BF02}" destId="{87E4A3CA-544D-4AB8-9D65-5DB5B62660AD}" srcOrd="5" destOrd="0" presId="urn:microsoft.com/office/officeart/2005/8/layout/chevron1"/>
    <dgm:cxn modelId="{3931AAF1-0215-45A9-98B1-A6383930F788}" type="presParOf" srcId="{79C7B8E1-619C-432C-9BCB-14F93EF9BF02}" destId="{FDB2B81E-32D3-4178-AC78-47F1CEB8FA5D}" srcOrd="6" destOrd="0" presId="urn:microsoft.com/office/officeart/2005/8/layout/chevron1"/>
    <dgm:cxn modelId="{7F3DA49B-1940-4129-BCA1-381588F02521}" type="presParOf" srcId="{79C7B8E1-619C-432C-9BCB-14F93EF9BF02}" destId="{90D9CCC2-13CF-4E18-ABF3-B1B7049A8AE0}" srcOrd="7" destOrd="0" presId="urn:microsoft.com/office/officeart/2005/8/layout/chevron1"/>
    <dgm:cxn modelId="{1F2EC9B6-B36E-42D3-9364-D7DAD00403F1}" type="presParOf" srcId="{79C7B8E1-619C-432C-9BCB-14F93EF9BF02}" destId="{DF79EBBD-F19E-4148-B0A0-AB5B9BA7C15C}" srcOrd="8" destOrd="0" presId="urn:microsoft.com/office/officeart/2005/8/layout/chevron1"/>
    <dgm:cxn modelId="{B7498BCD-22E6-42C2-952A-7C95C00C269E}" type="presParOf" srcId="{79C7B8E1-619C-432C-9BCB-14F93EF9BF02}" destId="{BBB531E3-6478-4C30-B606-D702A012945A}" srcOrd="9" destOrd="0" presId="urn:microsoft.com/office/officeart/2005/8/layout/chevron1"/>
    <dgm:cxn modelId="{1F810F03-3D32-4817-9156-BC1BB226D1F7}" type="presParOf" srcId="{79C7B8E1-619C-432C-9BCB-14F93EF9BF02}" destId="{D104A3EC-AF28-4BF3-954C-7A6A17BFD5D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784A9-08F9-43C3-83A5-A409FC88536A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74D653-1401-45C1-97D8-8D763D402B4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419"/>
            <a:t>Python para juegos simples</a:t>
          </a:r>
          <a:endParaRPr lang="en-US"/>
        </a:p>
      </dgm:t>
    </dgm:pt>
    <dgm:pt modelId="{48AFD485-CE1C-464C-8E41-A9C5D682C33C}" type="parTrans" cxnId="{0DF366CA-0EE8-41EF-A962-3FF215C86127}">
      <dgm:prSet/>
      <dgm:spPr/>
      <dgm:t>
        <a:bodyPr/>
        <a:lstStyle/>
        <a:p>
          <a:endParaRPr lang="en-US"/>
        </a:p>
      </dgm:t>
    </dgm:pt>
    <dgm:pt modelId="{355B615A-43B3-4591-AE56-44CDFCDDD6FF}" type="sibTrans" cxnId="{0DF366CA-0EE8-41EF-A962-3FF215C86127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A7FBA8A-7DA4-4B92-9875-D775CF9C1536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/>
            <a:t>Python facilita el desarrollo de juegos sencillos como Piedra, Papel o Tijera con gran flexibilidad.</a:t>
          </a:r>
          <a:endParaRPr lang="en-US"/>
        </a:p>
      </dgm:t>
    </dgm:pt>
    <dgm:pt modelId="{8A961A77-D432-40B7-A049-7240318A662C}" type="parTrans" cxnId="{4171CB9D-FB5E-4728-A8FB-676C8C3E9484}">
      <dgm:prSet/>
      <dgm:spPr/>
      <dgm:t>
        <a:bodyPr/>
        <a:lstStyle/>
        <a:p>
          <a:endParaRPr lang="en-US"/>
        </a:p>
      </dgm:t>
    </dgm:pt>
    <dgm:pt modelId="{C7FCE2DD-18D2-47CE-BC41-FF245516E73C}" type="sibTrans" cxnId="{4171CB9D-FB5E-4728-A8FB-676C8C3E9484}">
      <dgm:prSet/>
      <dgm:spPr/>
      <dgm:t>
        <a:bodyPr/>
        <a:lstStyle/>
        <a:p>
          <a:endParaRPr lang="en-US"/>
        </a:p>
      </dgm:t>
    </dgm:pt>
    <dgm:pt modelId="{ED478400-7A9A-43A1-A440-0BFCF80797E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419"/>
            <a:t>Facilidad de implementación</a:t>
          </a:r>
          <a:endParaRPr lang="en-US"/>
        </a:p>
      </dgm:t>
    </dgm:pt>
    <dgm:pt modelId="{85F6C2A5-4722-4DEF-A112-3AA572948F45}" type="parTrans" cxnId="{28B04B2F-8708-4BF1-A01B-A97C2EF2B63C}">
      <dgm:prSet/>
      <dgm:spPr/>
      <dgm:t>
        <a:bodyPr/>
        <a:lstStyle/>
        <a:p>
          <a:endParaRPr lang="en-US"/>
        </a:p>
      </dgm:t>
    </dgm:pt>
    <dgm:pt modelId="{17CEFDB3-17A1-4F65-8762-411C426C693E}" type="sibTrans" cxnId="{28B04B2F-8708-4BF1-A01B-A97C2EF2B63C}">
      <dgm:prSet/>
      <dgm:spPr/>
      <dgm:t>
        <a:bodyPr/>
        <a:lstStyle/>
        <a:p>
          <a:endParaRPr lang="en-US"/>
        </a:p>
      </dgm:t>
    </dgm:pt>
    <dgm:pt modelId="{AE3B9868-7C11-47E2-99BB-73E4B83343B4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/>
            <a:t>El lenguaje permite implementar y mejorar el juego fácilmente gracias a su simplicidad y versatilidad.</a:t>
          </a:r>
          <a:endParaRPr lang="en-US"/>
        </a:p>
      </dgm:t>
    </dgm:pt>
    <dgm:pt modelId="{A0525E89-42A4-4733-B24B-3F0F1974B318}" type="parTrans" cxnId="{8B9C9A17-F28B-4A48-9556-3535BD4FFB8B}">
      <dgm:prSet/>
      <dgm:spPr/>
      <dgm:t>
        <a:bodyPr/>
        <a:lstStyle/>
        <a:p>
          <a:endParaRPr lang="en-US"/>
        </a:p>
      </dgm:t>
    </dgm:pt>
    <dgm:pt modelId="{18DD780D-6C3B-4383-8CEE-86A506A8B40D}" type="sibTrans" cxnId="{8B9C9A17-F28B-4A48-9556-3535BD4FFB8B}">
      <dgm:prSet/>
      <dgm:spPr/>
      <dgm:t>
        <a:bodyPr/>
        <a:lstStyle/>
        <a:p>
          <a:endParaRPr lang="en-US"/>
        </a:p>
      </dgm:t>
    </dgm:pt>
    <dgm:pt modelId="{1CAD49AE-2883-4A21-B388-EE37CFF4FCA2}" type="pres">
      <dgm:prSet presAssocID="{F8C784A9-08F9-43C3-83A5-A409FC88536A}" presName="Name0" presStyleCnt="0">
        <dgm:presLayoutVars>
          <dgm:dir/>
          <dgm:resizeHandles val="exact"/>
        </dgm:presLayoutVars>
      </dgm:prSet>
      <dgm:spPr/>
    </dgm:pt>
    <dgm:pt modelId="{98D33A5F-379D-49F4-9859-58C12ACEA3C8}" type="pres">
      <dgm:prSet presAssocID="{2474D653-1401-45C1-97D8-8D763D402B47}" presName="compNode" presStyleCnt="0"/>
      <dgm:spPr/>
    </dgm:pt>
    <dgm:pt modelId="{695D2431-C2BC-4F76-9962-947C48271B8B}" type="pres">
      <dgm:prSet presAssocID="{2474D653-1401-45C1-97D8-8D763D402B47}" presName="pictRect" presStyleLbl="revTx" presStyleIdx="0" presStyleCnt="4">
        <dgm:presLayoutVars>
          <dgm:chMax val="0"/>
          <dgm:bulletEnabled/>
        </dgm:presLayoutVars>
      </dgm:prSet>
      <dgm:spPr/>
    </dgm:pt>
    <dgm:pt modelId="{32380112-5FC7-4EF6-A480-B2C33B3DEC8F}" type="pres">
      <dgm:prSet presAssocID="{2474D653-1401-45C1-97D8-8D763D402B47}" presName="textRect" presStyleLbl="revTx" presStyleIdx="1" presStyleCnt="4">
        <dgm:presLayoutVars>
          <dgm:bulletEnabled/>
        </dgm:presLayoutVars>
      </dgm:prSet>
      <dgm:spPr/>
    </dgm:pt>
    <dgm:pt modelId="{163F0EB4-E9AB-487A-B0DA-875016C9EBC4}" type="pres">
      <dgm:prSet presAssocID="{355B615A-43B3-4591-AE56-44CDFCDDD6FF}" presName="sibTrans" presStyleLbl="sibTrans2D1" presStyleIdx="0" presStyleCnt="0"/>
      <dgm:spPr/>
    </dgm:pt>
    <dgm:pt modelId="{0CFD8E7A-58C3-45CD-8896-2E4C659474E9}" type="pres">
      <dgm:prSet presAssocID="{ED478400-7A9A-43A1-A440-0BFCF80797E9}" presName="compNode" presStyleCnt="0"/>
      <dgm:spPr/>
    </dgm:pt>
    <dgm:pt modelId="{14718CE2-7761-440B-8E36-82DC443D4130}" type="pres">
      <dgm:prSet presAssocID="{ED478400-7A9A-43A1-A440-0BFCF80797E9}" presName="pictRect" presStyleLbl="revTx" presStyleIdx="2" presStyleCnt="4">
        <dgm:presLayoutVars>
          <dgm:chMax val="0"/>
          <dgm:bulletEnabled/>
        </dgm:presLayoutVars>
      </dgm:prSet>
      <dgm:spPr/>
    </dgm:pt>
    <dgm:pt modelId="{6B3519C4-9A64-4531-9960-61B576F4E0A7}" type="pres">
      <dgm:prSet presAssocID="{ED478400-7A9A-43A1-A440-0BFCF80797E9}" presName="textRect" presStyleLbl="revTx" presStyleIdx="3" presStyleCnt="4">
        <dgm:presLayoutVars>
          <dgm:bulletEnabled/>
        </dgm:presLayoutVars>
      </dgm:prSet>
      <dgm:spPr/>
    </dgm:pt>
  </dgm:ptLst>
  <dgm:cxnLst>
    <dgm:cxn modelId="{79B0D901-9A2D-4E73-9DD4-BD607919A200}" type="presOf" srcId="{AE3B9868-7C11-47E2-99BB-73E4B83343B4}" destId="{6B3519C4-9A64-4531-9960-61B576F4E0A7}" srcOrd="0" destOrd="0" presId="urn:microsoft.com/office/officeart/2024/3/layout/hArchList1"/>
    <dgm:cxn modelId="{7CB5FC03-B16C-41BC-A242-F8AD72AEFC50}" type="presOf" srcId="{2474D653-1401-45C1-97D8-8D763D402B47}" destId="{695D2431-C2BC-4F76-9962-947C48271B8B}" srcOrd="0" destOrd="0" presId="urn:microsoft.com/office/officeart/2024/3/layout/hArchList1"/>
    <dgm:cxn modelId="{8B9C9A17-F28B-4A48-9556-3535BD4FFB8B}" srcId="{ED478400-7A9A-43A1-A440-0BFCF80797E9}" destId="{AE3B9868-7C11-47E2-99BB-73E4B83343B4}" srcOrd="0" destOrd="0" parTransId="{A0525E89-42A4-4733-B24B-3F0F1974B318}" sibTransId="{18DD780D-6C3B-4383-8CEE-86A506A8B40D}"/>
    <dgm:cxn modelId="{28B04B2F-8708-4BF1-A01B-A97C2EF2B63C}" srcId="{F8C784A9-08F9-43C3-83A5-A409FC88536A}" destId="{ED478400-7A9A-43A1-A440-0BFCF80797E9}" srcOrd="1" destOrd="0" parTransId="{85F6C2A5-4722-4DEF-A112-3AA572948F45}" sibTransId="{17CEFDB3-17A1-4F65-8762-411C426C693E}"/>
    <dgm:cxn modelId="{1C80E54C-A587-4C9A-97E2-C136A5DE483D}" type="presOf" srcId="{355B615A-43B3-4591-AE56-44CDFCDDD6FF}" destId="{163F0EB4-E9AB-487A-B0DA-875016C9EBC4}" srcOrd="0" destOrd="0" presId="urn:microsoft.com/office/officeart/2024/3/layout/hArchList1"/>
    <dgm:cxn modelId="{4171CB9D-FB5E-4728-A8FB-676C8C3E9484}" srcId="{2474D653-1401-45C1-97D8-8D763D402B47}" destId="{5A7FBA8A-7DA4-4B92-9875-D775CF9C1536}" srcOrd="0" destOrd="0" parTransId="{8A961A77-D432-40B7-A049-7240318A662C}" sibTransId="{C7FCE2DD-18D2-47CE-BC41-FF245516E73C}"/>
    <dgm:cxn modelId="{AE1D76A0-6ACD-4A1C-B25B-4D38618D9ADA}" type="presOf" srcId="{F8C784A9-08F9-43C3-83A5-A409FC88536A}" destId="{1CAD49AE-2883-4A21-B388-EE37CFF4FCA2}" srcOrd="0" destOrd="0" presId="urn:microsoft.com/office/officeart/2024/3/layout/hArchList1"/>
    <dgm:cxn modelId="{0DF366CA-0EE8-41EF-A962-3FF215C86127}" srcId="{F8C784A9-08F9-43C3-83A5-A409FC88536A}" destId="{2474D653-1401-45C1-97D8-8D763D402B47}" srcOrd="0" destOrd="0" parTransId="{48AFD485-CE1C-464C-8E41-A9C5D682C33C}" sibTransId="{355B615A-43B3-4591-AE56-44CDFCDDD6FF}"/>
    <dgm:cxn modelId="{0FF622E0-079F-47F5-985B-A8A9E2AFA670}" type="presOf" srcId="{ED478400-7A9A-43A1-A440-0BFCF80797E9}" destId="{14718CE2-7761-440B-8E36-82DC443D4130}" srcOrd="0" destOrd="0" presId="urn:microsoft.com/office/officeart/2024/3/layout/hArchList1"/>
    <dgm:cxn modelId="{68B30CFC-FE39-4409-929F-C7A0D75BD9A5}" type="presOf" srcId="{5A7FBA8A-7DA4-4B92-9875-D775CF9C1536}" destId="{32380112-5FC7-4EF6-A480-B2C33B3DEC8F}" srcOrd="0" destOrd="0" presId="urn:microsoft.com/office/officeart/2024/3/layout/hArchList1"/>
    <dgm:cxn modelId="{1F55432E-11ED-4284-A02E-4EC80E5E98C7}" type="presParOf" srcId="{1CAD49AE-2883-4A21-B388-EE37CFF4FCA2}" destId="{98D33A5F-379D-49F4-9859-58C12ACEA3C8}" srcOrd="0" destOrd="0" presId="urn:microsoft.com/office/officeart/2024/3/layout/hArchList1"/>
    <dgm:cxn modelId="{BE004E1F-AD4A-44ED-85F3-E103239EA2FD}" type="presParOf" srcId="{98D33A5F-379D-49F4-9859-58C12ACEA3C8}" destId="{695D2431-C2BC-4F76-9962-947C48271B8B}" srcOrd="0" destOrd="0" presId="urn:microsoft.com/office/officeart/2024/3/layout/hArchList1"/>
    <dgm:cxn modelId="{686A1238-99A8-4C97-A1BE-B8F3809E8B3F}" type="presParOf" srcId="{98D33A5F-379D-49F4-9859-58C12ACEA3C8}" destId="{32380112-5FC7-4EF6-A480-B2C33B3DEC8F}" srcOrd="1" destOrd="0" presId="urn:microsoft.com/office/officeart/2024/3/layout/hArchList1"/>
    <dgm:cxn modelId="{52ED6DA8-7791-4397-99F2-5E6BCD8AF12B}" type="presParOf" srcId="{1CAD49AE-2883-4A21-B388-EE37CFF4FCA2}" destId="{163F0EB4-E9AB-487A-B0DA-875016C9EBC4}" srcOrd="1" destOrd="0" presId="urn:microsoft.com/office/officeart/2024/3/layout/hArchList1"/>
    <dgm:cxn modelId="{81952CA2-F3E7-484D-A6DA-5926F4FDC307}" type="presParOf" srcId="{1CAD49AE-2883-4A21-B388-EE37CFF4FCA2}" destId="{0CFD8E7A-58C3-45CD-8896-2E4C659474E9}" srcOrd="2" destOrd="0" presId="urn:microsoft.com/office/officeart/2024/3/layout/hArchList1"/>
    <dgm:cxn modelId="{D62B6CCF-33C1-4A37-82A3-28017E7B05CD}" type="presParOf" srcId="{0CFD8E7A-58C3-45CD-8896-2E4C659474E9}" destId="{14718CE2-7761-440B-8E36-82DC443D4130}" srcOrd="0" destOrd="0" presId="urn:microsoft.com/office/officeart/2024/3/layout/hArchList1"/>
    <dgm:cxn modelId="{48E5D856-6B6B-4D17-BA1F-3EC25D99D3B5}" type="presParOf" srcId="{0CFD8E7A-58C3-45CD-8896-2E4C659474E9}" destId="{6B3519C4-9A64-4531-9960-61B576F4E0A7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DC17-8543-428E-9FF8-D2E8E977E981}">
      <dsp:nvSpPr>
        <dsp:cNvPr id="0" name=""/>
        <dsp:cNvSpPr/>
      </dsp:nvSpPr>
      <dsp:spPr>
        <a:xfrm>
          <a:off x="4318" y="2482150"/>
          <a:ext cx="1606369" cy="642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Definicion</a:t>
          </a:r>
          <a:r>
            <a:rPr lang="en-US" sz="1000" kern="1200" dirty="0"/>
            <a:t>: 12 horas</a:t>
          </a:r>
        </a:p>
      </dsp:txBody>
      <dsp:txXfrm>
        <a:off x="325592" y="2482150"/>
        <a:ext cx="963822" cy="642547"/>
      </dsp:txXfrm>
    </dsp:sp>
    <dsp:sp modelId="{FDF75DE6-FF0E-44D2-972E-8E1FFF4BFDAD}">
      <dsp:nvSpPr>
        <dsp:cNvPr id="0" name=""/>
        <dsp:cNvSpPr/>
      </dsp:nvSpPr>
      <dsp:spPr>
        <a:xfrm>
          <a:off x="1450050" y="2482150"/>
          <a:ext cx="1606369" cy="642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Elaboracion</a:t>
          </a:r>
          <a:r>
            <a:rPr lang="en-US" sz="1000" kern="1200" dirty="0"/>
            <a:t> de </a:t>
          </a:r>
          <a:r>
            <a:rPr lang="en-US" sz="1000" kern="1200" dirty="0" err="1"/>
            <a:t>cronogramas</a:t>
          </a:r>
          <a:r>
            <a:rPr lang="en-US" sz="1000" kern="1200" dirty="0"/>
            <a:t> : 18horas</a:t>
          </a:r>
        </a:p>
      </dsp:txBody>
      <dsp:txXfrm>
        <a:off x="1771324" y="2482150"/>
        <a:ext cx="963822" cy="642547"/>
      </dsp:txXfrm>
    </dsp:sp>
    <dsp:sp modelId="{799B60C8-DDF1-40E8-8C4F-04089EFD7C31}">
      <dsp:nvSpPr>
        <dsp:cNvPr id="0" name=""/>
        <dsp:cNvSpPr/>
      </dsp:nvSpPr>
      <dsp:spPr>
        <a:xfrm>
          <a:off x="2895783" y="2482150"/>
          <a:ext cx="1606369" cy="642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Generar</a:t>
          </a:r>
          <a:r>
            <a:rPr lang="en-US" sz="1000" kern="1200" dirty="0"/>
            <a:t> </a:t>
          </a:r>
          <a:r>
            <a:rPr lang="en-US" sz="1000" kern="1200" dirty="0" err="1"/>
            <a:t>diagrama</a:t>
          </a:r>
          <a:r>
            <a:rPr lang="en-US" sz="1000" kern="1200" dirty="0"/>
            <a:t> de </a:t>
          </a:r>
          <a:r>
            <a:rPr lang="en-US" sz="1000" kern="1200" dirty="0" err="1"/>
            <a:t>flujo</a:t>
          </a:r>
          <a:r>
            <a:rPr lang="en-US" sz="1000" kern="1200" dirty="0"/>
            <a:t>: 6 horas</a:t>
          </a:r>
        </a:p>
      </dsp:txBody>
      <dsp:txXfrm>
        <a:off x="3217057" y="2482150"/>
        <a:ext cx="963822" cy="642547"/>
      </dsp:txXfrm>
    </dsp:sp>
    <dsp:sp modelId="{FDB2B81E-32D3-4178-AC78-47F1CEB8FA5D}">
      <dsp:nvSpPr>
        <dsp:cNvPr id="0" name=""/>
        <dsp:cNvSpPr/>
      </dsp:nvSpPr>
      <dsp:spPr>
        <a:xfrm>
          <a:off x="4341515" y="2482150"/>
          <a:ext cx="1606369" cy="642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Escribir</a:t>
          </a:r>
          <a:r>
            <a:rPr lang="en-US" sz="1000" kern="1200" dirty="0"/>
            <a:t> </a:t>
          </a:r>
          <a:r>
            <a:rPr lang="en-US" sz="1000" kern="1200" dirty="0" err="1"/>
            <a:t>codigo</a:t>
          </a:r>
          <a:r>
            <a:rPr lang="en-US" sz="1000" kern="1200" dirty="0"/>
            <a:t> Python: 4horas</a:t>
          </a:r>
        </a:p>
      </dsp:txBody>
      <dsp:txXfrm>
        <a:off x="4662789" y="2482150"/>
        <a:ext cx="963822" cy="642547"/>
      </dsp:txXfrm>
    </dsp:sp>
    <dsp:sp modelId="{DF79EBBD-F19E-4148-B0A0-AB5B9BA7C15C}">
      <dsp:nvSpPr>
        <dsp:cNvPr id="0" name=""/>
        <dsp:cNvSpPr/>
      </dsp:nvSpPr>
      <dsp:spPr>
        <a:xfrm>
          <a:off x="5787247" y="2482150"/>
          <a:ext cx="1606369" cy="642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Pruebas</a:t>
          </a:r>
          <a:r>
            <a:rPr lang="en-US" sz="1000" kern="1200" dirty="0"/>
            <a:t>: 12 horas</a:t>
          </a:r>
        </a:p>
      </dsp:txBody>
      <dsp:txXfrm>
        <a:off x="6108521" y="2482150"/>
        <a:ext cx="963822" cy="642547"/>
      </dsp:txXfrm>
    </dsp:sp>
    <dsp:sp modelId="{D104A3EC-AF28-4BF3-954C-7A6A17BFD5DF}">
      <dsp:nvSpPr>
        <dsp:cNvPr id="0" name=""/>
        <dsp:cNvSpPr/>
      </dsp:nvSpPr>
      <dsp:spPr>
        <a:xfrm>
          <a:off x="7232980" y="2482150"/>
          <a:ext cx="1606369" cy="642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Optimizacion</a:t>
          </a:r>
          <a:r>
            <a:rPr lang="en-US" sz="1000" kern="1200" dirty="0"/>
            <a:t>: 6horas</a:t>
          </a:r>
        </a:p>
      </dsp:txBody>
      <dsp:txXfrm>
        <a:off x="7554254" y="2482150"/>
        <a:ext cx="963822" cy="6425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D2431-C2BC-4F76-9962-947C48271B8B}">
      <dsp:nvSpPr>
        <dsp:cNvPr id="0" name=""/>
        <dsp:cNvSpPr/>
      </dsp:nvSpPr>
      <dsp:spPr>
        <a:xfrm>
          <a:off x="0" y="0"/>
          <a:ext cx="5310931" cy="3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419" sz="1800" kern="1200"/>
            <a:t>Python para juegos simples</a:t>
          </a:r>
          <a:endParaRPr lang="en-US" sz="1800" kern="1200"/>
        </a:p>
      </dsp:txBody>
      <dsp:txXfrm>
        <a:off x="0" y="0"/>
        <a:ext cx="5310931" cy="364230"/>
      </dsp:txXfrm>
    </dsp:sp>
    <dsp:sp modelId="{32380112-5FC7-4EF6-A480-B2C33B3DEC8F}">
      <dsp:nvSpPr>
        <dsp:cNvPr id="0" name=""/>
        <dsp:cNvSpPr/>
      </dsp:nvSpPr>
      <dsp:spPr>
        <a:xfrm>
          <a:off x="0" y="364230"/>
          <a:ext cx="5310931" cy="2090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/>
            <a:t>Python facilita el desarrollo de juegos sencillos como Piedra, Papel o Tijera con gran flexibilidad.</a:t>
          </a:r>
          <a:endParaRPr lang="en-US" sz="1400" kern="1200"/>
        </a:p>
      </dsp:txBody>
      <dsp:txXfrm>
        <a:off x="0" y="364230"/>
        <a:ext cx="5310931" cy="2090261"/>
      </dsp:txXfrm>
    </dsp:sp>
    <dsp:sp modelId="{14718CE2-7761-440B-8E36-82DC443D4130}">
      <dsp:nvSpPr>
        <dsp:cNvPr id="0" name=""/>
        <dsp:cNvSpPr/>
      </dsp:nvSpPr>
      <dsp:spPr>
        <a:xfrm>
          <a:off x="5842024" y="0"/>
          <a:ext cx="5310931" cy="36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419" sz="1800" kern="1200"/>
            <a:t>Facilidad de implementación</a:t>
          </a:r>
          <a:endParaRPr lang="en-US" sz="1800" kern="1200"/>
        </a:p>
      </dsp:txBody>
      <dsp:txXfrm>
        <a:off x="5842024" y="0"/>
        <a:ext cx="5310931" cy="364230"/>
      </dsp:txXfrm>
    </dsp:sp>
    <dsp:sp modelId="{6B3519C4-9A64-4531-9960-61B576F4E0A7}">
      <dsp:nvSpPr>
        <dsp:cNvPr id="0" name=""/>
        <dsp:cNvSpPr/>
      </dsp:nvSpPr>
      <dsp:spPr>
        <a:xfrm>
          <a:off x="5842024" y="364230"/>
          <a:ext cx="5310931" cy="2090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400" kern="1200"/>
            <a:t>El lenguaje permite implementar y mejorar el juego fácilmente gracias a su simplicidad y versatilidad.</a:t>
          </a:r>
          <a:endParaRPr lang="en-US" sz="1400" kern="1200"/>
        </a:p>
      </dsp:txBody>
      <dsp:txXfrm>
        <a:off x="5842024" y="364230"/>
        <a:ext cx="5310931" cy="209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787F8-4323-4A8C-A40D-A56A48C26764}" type="datetimeFigureOut">
              <a:rPr lang="es-419" smtClean="0"/>
              <a:t>18/8/2025</a:t>
            </a:fld>
            <a:endParaRPr lang="es-419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7448-2F83-4CD6-AFF6-72757695B2A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9793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El contenido generado por IA puede ser incorrecto.
---
Esta presentación explora cómo Python puede ser utilizado para desarrollar el clásico juego Piedra, Papel o Tijera, desde su historia hasta su implementación y posibles mejoras.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65866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7272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39413-B898-DD65-271B-010786DD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81DCD-F23C-D3AA-E14B-7635578D0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F7B36-8A15-0D30-D02F-2806D9A04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5B4F-72FB-99B5-398A-4DE6D88D6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38256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72CF-95FE-B2AC-1346-EF09F3812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B422B-E9F5-889E-272A-486048B25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597CE-9741-DF79-738E-BDAAA49C8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D060-6864-DC42-6B29-8331A33A7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1288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512B0-4DF6-3922-9CEE-2D209D4C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A8C60-9FA6-2FF2-41AC-B5965682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590FD-CA87-E1A3-1613-47133403C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C370F-6091-E596-8B58-970B2C448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01221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EF3C-CE0B-1B73-A011-79CD3095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7A7A5-D58A-8F14-192D-A31A5DD70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F9F36-06E5-B92A-5E18-A7966D79B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7276-79C8-0F41-25F1-86AE4C73B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4310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5712-CAE1-08B5-ED28-B65C31A1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57E78-31E7-9BA8-83F5-1622E7CB5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234FD-08E6-2E6A-F7D6-51E5EF905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2657A-C76E-DF3A-9415-B48F72D1D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50692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3AEE-1335-6B77-B515-D1F1E59B1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3EAF4-913E-9599-1DB8-3C4EA974D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280ED-F1CD-03CA-6261-E25CD3F5C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43968-1DA6-63F6-37CA-809C1F0A8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34545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C2950-424A-8883-432A-3C1D7457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F02B1-CC42-A0F7-8CB6-378B376EC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B663C-400A-A1F7-ED2A-C92E2D7CD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Estructura del Algoritmo</a:t>
            </a:r>
          </a:p>
          <a:p>
            <a:pPr marL="0" lvl="1" indent="0">
              <a:buNone/>
            </a:pPr>
            <a:r>
              <a:rPr lang="es-419" sz="1400" dirty="0"/>
              <a:t>Organizar los pasos para comparar las elecciones del jugador y la computadora claramente y eficientemente.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Comparación de Opciones</a:t>
            </a:r>
          </a:p>
          <a:p>
            <a:pPr marL="0" lvl="1" indent="0">
              <a:buNone/>
            </a:pPr>
            <a:r>
              <a:rPr lang="es-419" sz="1400" dirty="0"/>
              <a:t>Comparar sistemáticamente las elecciones para determinar el resultado correcto del juego.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Determinación del Ganador</a:t>
            </a:r>
          </a:p>
          <a:p>
            <a:pPr marL="0" lvl="1" indent="0">
              <a:buNone/>
            </a:pPr>
            <a:r>
              <a:rPr lang="es-419" sz="1400" dirty="0"/>
              <a:t>Definir reglas que permitan al programa decidir quién gana basándose en las opciones comparadas.</a:t>
            </a:r>
          </a:p>
          <a:p>
            <a:r>
              <a:rPr lang="es-419" dirty="0"/>
              <a:t>
---
Explicaremos cómo estructurar la lógica del juego para comparar las opciones del jugador y la computadora, asegurando que el programa decida correctamente el ganador.
Origen de imagen: biblioteca de contenido de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50B59-0396-CCD9-8CCA-C4704549F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59067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Exploraremos ideas para enriquecer el juego, desde añadir gráficos, puntuaciones, rondas y modos multijugador para hacerlo más atractivo y dinámico.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9441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Analizaremos cómo usar bibliotecas como Tkinter o Pygame para crear una interfaz gráfica que haga el juego más amigable y visualmente atractivo.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19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713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Veremos la historia y reglas del juego Piedra, Papel o Tijera, los fundamentos de Python para programación de juegos, la implementación paso a paso del juego en Python y finalmente, las posibles mejoras y ampliaciones.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05974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Propondremos mecanismos para llevar un registro de puntuaciones y permitir múltiples rondas, aumentando la competencia y el interés del jugador.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20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961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Discutiremos cómo se puede adaptar el juego para que dos jugadores compitan entre sí o se enfrenten a una inteligencia artificial básica en Python.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21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66992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Python es una herramienta efectiva para desarrollar juegos simples como Piedra, Papel o Tijera, ofreciendo flexibilidad para implementar y mejorar el juego con facilidad.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22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16800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3B7B-91E9-F456-871B-F6FD90BF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2ED8D-7F81-DAD2-D537-BDF9A69F4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74636-D45A-56E3-5747-5F418C4E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Python es una herramienta efectiva para desarrollar juegos simples como Piedra, Papel o Tijera, ofreciendo flexibilidad para implementar y mejorar el juego con facilidad.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7350F-A4B3-6A40-E869-BB6A67405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23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7276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Conoceremos el origen y las reglas básicas del juego Piedra, Papel o Tijera, así como su popularidad y las variantes que existen en diferentes culturas alrededor del mundo.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8629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Piedra, Papel o Tijera es un juego tradicional de mano con reglas simples: piedra vence a tijera, tijera vence a papel y papel vence a piedra. Su origen se remonta a siglos atrás y ha sido utilizado para decisiones rápidas y entretenidas.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8278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Este juego ha sido adaptado en múltiples culturas con variantes en gestos y reglas. Su popularidad se mantiene debido a su simplicidad y facilidad para jugar en cualquier lugar y momento.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3890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Exploraremos las características que hacen de Python un lenguaje ideal para desarrollar juegos simples como Piedra, Papel o Tijera, incluyendo su sintaxis clara y estructuras de control básicas.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98772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Python destaca por su sintaxis sencilla, legibilidad y gran comunidad. Su naturaleza interpretada y disponibilidad de librerías facilita el desarrollo rápido de aplicaciones.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814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
---
Python permite prototipar juegos rápidamente gracias a su facilidad de uso, además de ofrecer herramientas para manejo de entradas y lógica de control fundamentales en juegos simples.
Origen de imagen: biblioteca de contenido de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3046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/>
              <a:t>Detallaremos el diseño del algoritmo, cómo interactuar con el usuario, y controlar el flujo para determinar el resultado en la implementación del juego en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87380-956E-4D43-ACF2-9F4E4C3817EF}" type="slidenum">
              <a:rPr lang="es-419" smtClean="0"/>
              <a:t>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3911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0FA94-B362-BF3B-ACB6-E80241DF5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45B0CD-D8D6-D94D-B1AC-ECCB75E3A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856C81-83F6-F203-8556-CE07209B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C42E9-07C8-26CB-8CC0-D5B10071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179323-514B-CBC5-3A89-EA27FB9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32FBC-506D-544F-5831-590C53EE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C2AF66-5BCB-BCAE-3DA9-DA9A9BC0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E8860-6047-8E3B-2130-54CD147B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7A5017-6220-5826-0BD1-BFDAD449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EAEFD1-B3BD-D1DA-A9B1-F89D4C1F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3E80AC-0D32-02A3-EB40-764FA79A2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F1BCC3-B87F-1E8D-B116-BC23867F3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1764A2-DA3A-39F3-F6BA-F4966BC1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CDB386-A3C9-4F90-0441-F66F27CD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596AB-9072-492E-CF6E-84C7D0AB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4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FAD93-110F-F829-75F3-78133D87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43BEF-6E70-A7A9-A8CC-DA151AF9F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09153E-D076-8527-598D-CB746C7F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5CCC5E-3B28-DC2E-9C1B-5180DAC3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6A7D5F-985A-AD7F-CEDC-8AD264EF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AE2EC-5ED9-6B09-3794-649CB9C61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7479F7-A934-D3D3-5909-4F587A754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964527-A82A-171A-8E5D-172E8A26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46BE6-9112-2ADE-3E3B-067DE586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17CE75-F7AC-DFD9-4749-F4C03FBE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D2AC2-430F-6106-4703-B447BDAA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36B61-F5F5-15B4-E04B-F3F0D5AC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0E52BB-3515-E786-3459-BAD173776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7E4EAC-8914-359D-1303-FB717B0D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3AE39D-612F-6D0F-0F3A-DC4511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0BE03A-D2A4-DFD3-E20E-C579302A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1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395FE-289D-69CA-6B5A-8C90FC22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4D2C1F-D91D-2E08-F377-3726EC273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80939F-C4AE-8699-B6F4-60A515347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7D4275-258F-B5F3-1726-42DD8EDAF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E3545B-0BC8-2B36-9748-C06D70C00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7D40425-7D88-3AF6-F5FC-C3C253C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21DFF-DDEC-FA9B-A703-B28F1669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D90A114-C221-8184-35D0-8ABEC0CF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CB5D3-E4B9-24C5-9375-B1CD1064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FC85F4-7EE9-58B6-CBC0-40E88154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ADD708-B512-6BA4-58EB-2F9D29E1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C930C9-7DFD-334D-2637-856688AF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373D4A-5243-69D3-F5E0-2593339C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352661-B829-0B94-DF4C-E80DA029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222881-BE0E-5B2C-2074-F8244754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3B087-C244-B892-EF33-4243C734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D24DE3-C97B-85D1-0F5D-555ECD51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6C8341-CE7F-AD0E-313E-330BFA84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4F99BA-F463-9AD7-6C06-40410A21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E41E2E-972E-7913-F12E-A47DC9DF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C41CC5-B161-6D0A-9FA3-BA6DFF8A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8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5405C-7FFC-2734-C923-438EDF38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7A9260-816D-0C21-1F64-BC7BA655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81015B-F5D6-AC3A-A6CE-ED9CFED25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A29BD8-310B-BD16-A8F6-7DF01FDC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A856E3-8A78-DAD3-CBB8-767E62E5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7D2D2-AF9B-6CC4-9FE9-F7D6A8C7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3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8FA682-DF41-E161-D1C8-B19CF859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1B51C1-A3F2-D46A-3334-A133B4184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0FA733-D104-1A48-5867-C2D62EB4D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476B1E-C0AC-7DBE-A0B1-EDE83DD9D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6988A-CE8B-44FC-D2D3-7C749F09E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7584F0CF-8D51-BE72-468C-5381C6E94C3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4662" y="6642100"/>
            <a:ext cx="611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419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SLB-Private</a:t>
            </a:r>
          </a:p>
        </p:txBody>
      </p:sp>
    </p:spTree>
    <p:extLst>
      <p:ext uri="{BB962C8B-B14F-4D97-AF65-F5344CB8AC3E}">
        <p14:creationId xmlns:p14="http://schemas.microsoft.com/office/powerpoint/2010/main" val="402792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3D85F-DEC3-510A-F0A1-46C6CECDE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s-419" sz="4400"/>
              <a:t>Aplicación de Python en el desarrollo del juego Piedra, Papel o Tijera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A2B5F-1214-59A5-A51F-7260D8354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s-419" sz="2200"/>
              <a:t>Explorando programación y diseño de juegos interactivos simples</a:t>
            </a:r>
          </a:p>
        </p:txBody>
      </p:sp>
      <p:pic>
        <p:nvPicPr>
          <p:cNvPr id="1026" name="Picture 2" descr="Communication Through Body/ Eye Language, Gestures and Movements - HubPages">
            <a:extLst>
              <a:ext uri="{FF2B5EF4-FFF2-40B4-BE49-F238E27FC236}">
                <a16:creationId xmlns:a16="http://schemas.microsoft.com/office/drawing/2014/main" id="{FCB75F7D-8B9C-3FDD-B57E-585B7B63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r="30975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5593-A25C-BD85-33F5-8CDD3FBE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668073"/>
            <a:ext cx="10633028" cy="9947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codigo</a:t>
            </a:r>
            <a:endParaRPr lang="en-US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2B423-A011-CFD9-C1F5-73BBCDBFE1FE}"/>
              </a:ext>
            </a:extLst>
          </p:cNvPr>
          <p:cNvSpPr txBox="1"/>
          <p:nvPr/>
        </p:nvSpPr>
        <p:spPr>
          <a:xfrm>
            <a:off x="666930" y="2167291"/>
            <a:ext cx="753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Aquí defines una función llamada jugar().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Todo lo que está dentro se ejecuta cuando llamas a esa función.</a:t>
            </a:r>
            <a:endParaRPr lang="en-US" dirty="0">
              <a:latin typeface="+mj-lt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6B71D54-F07E-03F7-9380-182303D9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30" y="3318070"/>
            <a:ext cx="760201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87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AAEB9-0FEF-8851-824D-5B699C35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1B6FC8F-10EC-5D22-9E89-BA87E2926197}"/>
              </a:ext>
            </a:extLst>
          </p:cNvPr>
          <p:cNvSpPr txBox="1"/>
          <p:nvPr/>
        </p:nvSpPr>
        <p:spPr>
          <a:xfrm>
            <a:off x="443165" y="2034745"/>
            <a:ext cx="7017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Se pide el nombre de cada jugador.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.</a:t>
            </a:r>
            <a:r>
              <a:rPr lang="es-EC" dirty="0" err="1">
                <a:latin typeface="+mj-lt"/>
              </a:rPr>
              <a:t>strip</a:t>
            </a:r>
            <a:r>
              <a:rPr lang="es-EC" dirty="0">
                <a:latin typeface="+mj-lt"/>
              </a:rPr>
              <a:t>() elimina espacios extra.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 err="1">
                <a:latin typeface="+mj-lt"/>
              </a:rPr>
              <a:t>or</a:t>
            </a:r>
            <a:r>
              <a:rPr lang="es-EC" dirty="0">
                <a:latin typeface="+mj-lt"/>
              </a:rPr>
              <a:t> "jugador No 1" significa: si el jugador no escribe nada, se usa un nombre por defecto..</a:t>
            </a:r>
            <a:endParaRPr lang="en-US" dirty="0">
              <a:latin typeface="+mj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7E34F7-FD95-965B-67D3-CC6D4317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259"/>
          <a:stretch>
            <a:fillRect/>
          </a:stretch>
        </p:blipFill>
        <p:spPr>
          <a:xfrm>
            <a:off x="4992303" y="708014"/>
            <a:ext cx="6680151" cy="67636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5AD298-CB46-21C4-35D1-0664408C5C3C}"/>
              </a:ext>
            </a:extLst>
          </p:cNvPr>
          <p:cNvSpPr txBox="1"/>
          <p:nvPr/>
        </p:nvSpPr>
        <p:spPr>
          <a:xfrm>
            <a:off x="519546" y="561900"/>
            <a:ext cx="42687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1. Pedir nombres a los jugadores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031DAC-932B-9328-E158-B51358CB1CB7}"/>
              </a:ext>
            </a:extLst>
          </p:cNvPr>
          <p:cNvSpPr txBox="1"/>
          <p:nvPr/>
        </p:nvSpPr>
        <p:spPr>
          <a:xfrm>
            <a:off x="519546" y="3707645"/>
            <a:ext cx="426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2. Inicializar variables</a:t>
            </a:r>
            <a:endParaRPr lang="en-US" sz="2800" dirty="0">
              <a:solidFill>
                <a:srgbClr val="3670A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EE9617A-D13B-1D2C-4E27-BB1405CB1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303" y="3969255"/>
            <a:ext cx="7087589" cy="94310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C8F9ACC-5D03-7A3E-DA15-B318082CBC3E}"/>
              </a:ext>
            </a:extLst>
          </p:cNvPr>
          <p:cNvSpPr txBox="1"/>
          <p:nvPr/>
        </p:nvSpPr>
        <p:spPr>
          <a:xfrm>
            <a:off x="519546" y="4965046"/>
            <a:ext cx="7017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Cada jugador empieza con 0 puntos.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 err="1">
                <a:latin typeface="+mj-lt"/>
              </a:rPr>
              <a:t>Juego_Activo</a:t>
            </a:r>
            <a:r>
              <a:rPr lang="es-EC" dirty="0">
                <a:latin typeface="+mj-lt"/>
              </a:rPr>
              <a:t> = True indica que el juego sigue corriendo.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Ronda = 0 cuenta cuántas rondas se juegan.</a:t>
            </a:r>
            <a:endParaRPr lang="en-US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9584CD0-0321-C0F7-C776-E6033621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2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90C69-F4BB-AC1A-01B9-89CD1490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DBBE9EB8-52A4-EDB8-D9AD-CA96479CEB5A}"/>
              </a:ext>
            </a:extLst>
          </p:cNvPr>
          <p:cNvSpPr txBox="1"/>
          <p:nvPr/>
        </p:nvSpPr>
        <p:spPr>
          <a:xfrm>
            <a:off x="443165" y="2034745"/>
            <a:ext cx="7017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El bucle </a:t>
            </a:r>
            <a:r>
              <a:rPr lang="es-EC" dirty="0" err="1">
                <a:latin typeface="+mj-lt"/>
              </a:rPr>
              <a:t>while</a:t>
            </a:r>
            <a:r>
              <a:rPr lang="es-EC" dirty="0">
                <a:latin typeface="+mj-lt"/>
              </a:rPr>
              <a:t> repite el juego hasta que alguien decida salir.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Ronda +=1 aumenta el contador de rondas.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Se muestra el número de la ronda.</a:t>
            </a:r>
            <a:endParaRPr lang="en-US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B00AF1-971A-0445-A064-104DF38EE190}"/>
              </a:ext>
            </a:extLst>
          </p:cNvPr>
          <p:cNvSpPr txBox="1"/>
          <p:nvPr/>
        </p:nvSpPr>
        <p:spPr>
          <a:xfrm>
            <a:off x="519546" y="561900"/>
            <a:ext cx="42687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3. Bucle principal del juego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145C10-0D0C-78DC-CFE1-0E02FD76D70E}"/>
              </a:ext>
            </a:extLst>
          </p:cNvPr>
          <p:cNvSpPr txBox="1"/>
          <p:nvPr/>
        </p:nvSpPr>
        <p:spPr>
          <a:xfrm>
            <a:off x="519546" y="3707645"/>
            <a:ext cx="426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4. Pedir elecciones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AA7E664-7121-99CA-0047-59321AC55490}"/>
              </a:ext>
            </a:extLst>
          </p:cNvPr>
          <p:cNvSpPr txBox="1"/>
          <p:nvPr/>
        </p:nvSpPr>
        <p:spPr>
          <a:xfrm>
            <a:off x="519546" y="4965046"/>
            <a:ext cx="7017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Cada jugador escribe su elección.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.</a:t>
            </a:r>
            <a:r>
              <a:rPr lang="es-EC" dirty="0" err="1">
                <a:latin typeface="+mj-lt"/>
              </a:rPr>
              <a:t>lower</a:t>
            </a:r>
            <a:r>
              <a:rPr lang="es-EC" dirty="0">
                <a:latin typeface="+mj-lt"/>
              </a:rPr>
              <a:t>() convierte a minúsculas para evitar errores si escriben "Papel", "PAPEL" o "papel".</a:t>
            </a:r>
            <a:endParaRPr lang="en-US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BCB7542-A092-9494-E45B-47CC8EEE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9F82425-47F0-E8FF-FFE0-82842197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040"/>
          <a:stretch>
            <a:fillRect/>
          </a:stretch>
        </p:blipFill>
        <p:spPr>
          <a:xfrm>
            <a:off x="4879438" y="679071"/>
            <a:ext cx="5729568" cy="5811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4D83040-B0B4-51F6-904F-6A26E9BF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571"/>
          <a:stretch>
            <a:fillRect/>
          </a:stretch>
        </p:blipFill>
        <p:spPr>
          <a:xfrm>
            <a:off x="4830277" y="4136268"/>
            <a:ext cx="711591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791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1AE10-6479-9B1C-7D95-26C101A99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AB310C32-5257-5CB0-9888-C28B9124312B}"/>
              </a:ext>
            </a:extLst>
          </p:cNvPr>
          <p:cNvSpPr txBox="1"/>
          <p:nvPr/>
        </p:nvSpPr>
        <p:spPr>
          <a:xfrm>
            <a:off x="443165" y="2034745"/>
            <a:ext cx="7017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Verifica que los jugadores eligieron una opción válida.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Si alguien se equivoca, resta la ronda (Ronda-=1) y vuelve a pedir.</a:t>
            </a:r>
            <a:endParaRPr lang="en-US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120EB35-A371-8525-FBBF-D7272448D584}"/>
              </a:ext>
            </a:extLst>
          </p:cNvPr>
          <p:cNvSpPr txBox="1"/>
          <p:nvPr/>
        </p:nvSpPr>
        <p:spPr>
          <a:xfrm>
            <a:off x="519546" y="561900"/>
            <a:ext cx="426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5. Validar elecciones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B593888-E108-8D50-196F-1DDA08E16AB9}"/>
              </a:ext>
            </a:extLst>
          </p:cNvPr>
          <p:cNvSpPr txBox="1"/>
          <p:nvPr/>
        </p:nvSpPr>
        <p:spPr>
          <a:xfrm>
            <a:off x="519546" y="3707645"/>
            <a:ext cx="426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6. Comparar resultados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1E8FA1-ACCA-8144-7C80-0D02F2D2C62C}"/>
              </a:ext>
            </a:extLst>
          </p:cNvPr>
          <p:cNvSpPr txBox="1"/>
          <p:nvPr/>
        </p:nvSpPr>
        <p:spPr>
          <a:xfrm>
            <a:off x="519546" y="4965046"/>
            <a:ext cx="7017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Si eligieron lo mismo → empate.</a:t>
            </a:r>
            <a:endParaRPr lang="en-US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1B38D02-FACC-3F14-9256-7E08D386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6690D4-22F3-8876-B3C3-72112967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936"/>
          <a:stretch>
            <a:fillRect/>
          </a:stretch>
        </p:blipFill>
        <p:spPr>
          <a:xfrm>
            <a:off x="4966925" y="654931"/>
            <a:ext cx="6625307" cy="9050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35EED-DF2C-D899-B518-BCA307996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10" y="4116604"/>
            <a:ext cx="563958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629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5D7F5-5A3B-7DB3-0D12-1E7B7A714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453E390C-C4DB-025C-B851-C7AA2F73F06D}"/>
              </a:ext>
            </a:extLst>
          </p:cNvPr>
          <p:cNvSpPr txBox="1"/>
          <p:nvPr/>
        </p:nvSpPr>
        <p:spPr>
          <a:xfrm>
            <a:off x="707008" y="1442932"/>
            <a:ext cx="3893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Aquí están todas las condiciones de victoria.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Se suman puntos al jugador ganador.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99F65A-E1DB-793B-9D3E-D8366FE0783D}"/>
              </a:ext>
            </a:extLst>
          </p:cNvPr>
          <p:cNvSpPr txBox="1"/>
          <p:nvPr/>
        </p:nvSpPr>
        <p:spPr>
          <a:xfrm>
            <a:off x="519546" y="561900"/>
            <a:ext cx="426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6. Comparar resultados</a:t>
            </a:r>
            <a:endParaRPr lang="en-US" sz="2800" dirty="0">
              <a:solidFill>
                <a:srgbClr val="3670A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F44CDA4-C36F-CD4F-E82A-27F904CD0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8DC754-3681-BEAD-A439-470607D5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150" y="690808"/>
            <a:ext cx="690658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689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D5130-1655-A739-3E57-73A87C79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1E8A94B9-A32C-5208-ED30-14AF6BF19D8B}"/>
              </a:ext>
            </a:extLst>
          </p:cNvPr>
          <p:cNvSpPr txBox="1"/>
          <p:nvPr/>
        </p:nvSpPr>
        <p:spPr>
          <a:xfrm>
            <a:off x="460572" y="1496135"/>
            <a:ext cx="4345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Se muestran los puntajes actuales después de cada ronda.</a:t>
            </a:r>
            <a:endParaRPr lang="en-US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2201A8-C0F3-0764-9398-7178595260BE}"/>
              </a:ext>
            </a:extLst>
          </p:cNvPr>
          <p:cNvSpPr txBox="1"/>
          <p:nvPr/>
        </p:nvSpPr>
        <p:spPr>
          <a:xfrm>
            <a:off x="519546" y="561900"/>
            <a:ext cx="426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7. Mostrar marcador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28DF63-1A3C-3517-702A-107A0C77956E}"/>
              </a:ext>
            </a:extLst>
          </p:cNvPr>
          <p:cNvSpPr txBox="1"/>
          <p:nvPr/>
        </p:nvSpPr>
        <p:spPr>
          <a:xfrm>
            <a:off x="460572" y="2652481"/>
            <a:ext cx="4416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8. Preguntar si quieren seguir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35E58F9-C695-AD42-6181-8DDEFC008CC8}"/>
              </a:ext>
            </a:extLst>
          </p:cNvPr>
          <p:cNvSpPr txBox="1"/>
          <p:nvPr/>
        </p:nvSpPr>
        <p:spPr>
          <a:xfrm>
            <a:off x="519546" y="4116603"/>
            <a:ext cx="426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Si responden "si", sigue el juego.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Si responden "no", el bucle termina.</a:t>
            </a:r>
            <a:endParaRPr lang="en-US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36CC3E0-CD2E-08DA-6E35-DFB6C83D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19C460-828C-079C-9FCB-602548DC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249" b="3296"/>
          <a:stretch>
            <a:fillRect/>
          </a:stretch>
        </p:blipFill>
        <p:spPr>
          <a:xfrm>
            <a:off x="4805717" y="778842"/>
            <a:ext cx="6786516" cy="4145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91B1AB-418E-1538-4C62-9B5035F17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863534"/>
            <a:ext cx="545858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262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05898-D992-8258-325C-EF08C76EF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D4A3CAB3-6418-A492-C677-2DFD080B7998}"/>
              </a:ext>
            </a:extLst>
          </p:cNvPr>
          <p:cNvSpPr txBox="1"/>
          <p:nvPr/>
        </p:nvSpPr>
        <p:spPr>
          <a:xfrm>
            <a:off x="460572" y="1496135"/>
            <a:ext cx="4345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Cuando el bucle acaba, se muestran: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Total de rondas.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Puntaje final de cada jugador.</a:t>
            </a:r>
            <a:endParaRPr lang="en-US" dirty="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38A021-26CB-7E37-666F-D281628D4768}"/>
              </a:ext>
            </a:extLst>
          </p:cNvPr>
          <p:cNvSpPr txBox="1"/>
          <p:nvPr/>
        </p:nvSpPr>
        <p:spPr>
          <a:xfrm>
            <a:off x="519546" y="561900"/>
            <a:ext cx="42687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9. Mostrar resultados finales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48FB79-7BFA-BB5F-4292-7EC532DC1110}"/>
              </a:ext>
            </a:extLst>
          </p:cNvPr>
          <p:cNvSpPr txBox="1"/>
          <p:nvPr/>
        </p:nvSpPr>
        <p:spPr>
          <a:xfrm>
            <a:off x="425030" y="3083368"/>
            <a:ext cx="4416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10. Ejecutar la función</a:t>
            </a:r>
            <a:endParaRPr lang="en-US" sz="2800" dirty="0">
              <a:solidFill>
                <a:srgbClr val="3670A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7F4C4C7-BDCC-DEC2-AF43-56CE3F15E85D}"/>
              </a:ext>
            </a:extLst>
          </p:cNvPr>
          <p:cNvSpPr txBox="1"/>
          <p:nvPr/>
        </p:nvSpPr>
        <p:spPr>
          <a:xfrm>
            <a:off x="519546" y="4116603"/>
            <a:ext cx="426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C" dirty="0">
                <a:latin typeface="+mj-lt"/>
              </a:rPr>
              <a:t>Llama a la función para empezar el juego..</a:t>
            </a:r>
            <a:endParaRPr lang="en-US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7E5C286-AE08-B274-59B5-F0453417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B76F797-3D41-4A77-65FF-E51A6C55B9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815"/>
          <a:stretch>
            <a:fillRect/>
          </a:stretch>
        </p:blipFill>
        <p:spPr>
          <a:xfrm>
            <a:off x="4805718" y="730653"/>
            <a:ext cx="6757017" cy="7335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69D16B-4185-D9F4-D96C-AC7D084B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258" y="3344978"/>
            <a:ext cx="4753638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72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4EC7F-A1CB-B6F2-FAAC-901F66302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48C7C87-F247-4B54-6C3C-9950EC1AA7B8}"/>
              </a:ext>
            </a:extLst>
          </p:cNvPr>
          <p:cNvSpPr txBox="1"/>
          <p:nvPr/>
        </p:nvSpPr>
        <p:spPr>
          <a:xfrm>
            <a:off x="7064208" y="847035"/>
            <a:ext cx="5035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dirty="0">
                <a:solidFill>
                  <a:srgbClr val="3670A0"/>
                </a:solidFill>
              </a:rPr>
              <a:t>Demostración de operación</a:t>
            </a:r>
            <a:endParaRPr lang="en-US" sz="2800" dirty="0">
              <a:solidFill>
                <a:srgbClr val="3670A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4DC9E83-406C-99CE-875D-84ACA05F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85" y="4326584"/>
            <a:ext cx="2886478" cy="35437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1449C8-C31F-A736-08FC-51BB915D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140"/>
          <a:stretch>
            <a:fillRect/>
          </a:stretch>
        </p:blipFill>
        <p:spPr>
          <a:xfrm>
            <a:off x="439755" y="651386"/>
            <a:ext cx="6440456" cy="55552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A5C0E1C9-C9E8-1A5B-A506-063D0AC82382}"/>
              </a:ext>
            </a:extLst>
          </p:cNvPr>
          <p:cNvSpPr/>
          <p:nvPr/>
        </p:nvSpPr>
        <p:spPr>
          <a:xfrm>
            <a:off x="531754" y="1514168"/>
            <a:ext cx="6348457" cy="1002890"/>
          </a:xfrm>
          <a:custGeom>
            <a:avLst/>
            <a:gdLst>
              <a:gd name="connsiteX0" fmla="*/ 0 w 6532454"/>
              <a:gd name="connsiteY0" fmla="*/ 0 h 1002890"/>
              <a:gd name="connsiteX1" fmla="*/ 3257174 w 6532454"/>
              <a:gd name="connsiteY1" fmla="*/ 0 h 1002890"/>
              <a:gd name="connsiteX2" fmla="*/ 3257174 w 6532454"/>
              <a:gd name="connsiteY2" fmla="*/ 350146 h 1002890"/>
              <a:gd name="connsiteX3" fmla="*/ 6215279 w 6532454"/>
              <a:gd name="connsiteY3" fmla="*/ 350146 h 1002890"/>
              <a:gd name="connsiteX4" fmla="*/ 6215279 w 6532454"/>
              <a:gd name="connsiteY4" fmla="*/ 191558 h 1002890"/>
              <a:gd name="connsiteX5" fmla="*/ 6532454 w 6532454"/>
              <a:gd name="connsiteY5" fmla="*/ 508734 h 1002890"/>
              <a:gd name="connsiteX6" fmla="*/ 6215279 w 6532454"/>
              <a:gd name="connsiteY6" fmla="*/ 825909 h 1002890"/>
              <a:gd name="connsiteX7" fmla="*/ 6215279 w 6532454"/>
              <a:gd name="connsiteY7" fmla="*/ 667321 h 1002890"/>
              <a:gd name="connsiteX8" fmla="*/ 3257174 w 6532454"/>
              <a:gd name="connsiteY8" fmla="*/ 667321 h 1002890"/>
              <a:gd name="connsiteX9" fmla="*/ 3257174 w 6532454"/>
              <a:gd name="connsiteY9" fmla="*/ 1002890 h 1002890"/>
              <a:gd name="connsiteX10" fmla="*/ 0 w 6532454"/>
              <a:gd name="connsiteY10" fmla="*/ 1002890 h 1002890"/>
              <a:gd name="connsiteX11" fmla="*/ 0 w 6532454"/>
              <a:gd name="connsiteY11" fmla="*/ 0 h 100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32454" h="1002890">
                <a:moveTo>
                  <a:pt x="0" y="0"/>
                </a:moveTo>
                <a:lnTo>
                  <a:pt x="3257174" y="0"/>
                </a:lnTo>
                <a:lnTo>
                  <a:pt x="3257174" y="350146"/>
                </a:lnTo>
                <a:lnTo>
                  <a:pt x="6215279" y="350146"/>
                </a:lnTo>
                <a:lnTo>
                  <a:pt x="6215279" y="191558"/>
                </a:lnTo>
                <a:lnTo>
                  <a:pt x="6532454" y="508734"/>
                </a:lnTo>
                <a:lnTo>
                  <a:pt x="6215279" y="825909"/>
                </a:lnTo>
                <a:lnTo>
                  <a:pt x="6215279" y="667321"/>
                </a:lnTo>
                <a:lnTo>
                  <a:pt x="3257174" y="667321"/>
                </a:lnTo>
                <a:lnTo>
                  <a:pt x="3257174" y="1002890"/>
                </a:lnTo>
                <a:lnTo>
                  <a:pt x="0" y="1002890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741B90-FCC0-B2B7-A1B2-FAAD89238F64}"/>
              </a:ext>
            </a:extLst>
          </p:cNvPr>
          <p:cNvSpPr txBox="1"/>
          <p:nvPr/>
        </p:nvSpPr>
        <p:spPr>
          <a:xfrm>
            <a:off x="7064208" y="1705726"/>
            <a:ext cx="4488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600" dirty="0"/>
              <a:t>Reglas básicas del juego</a:t>
            </a:r>
          </a:p>
          <a:p>
            <a:r>
              <a:rPr lang="es-EC" sz="1600" dirty="0"/>
              <a:t>Piedra vence a tijera, tijera vence a papel y papel vence a piedra en este juego de manos sencillo.</a:t>
            </a:r>
          </a:p>
        </p:txBody>
      </p:sp>
    </p:spTree>
    <p:extLst>
      <p:ext uri="{BB962C8B-B14F-4D97-AF65-F5344CB8AC3E}">
        <p14:creationId xmlns:p14="http://schemas.microsoft.com/office/powerpoint/2010/main" val="33293542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ídeo 11" descr="Pelota de tenis rebotando">
            <a:extLst>
              <a:ext uri="{FF2B5EF4-FFF2-40B4-BE49-F238E27FC236}">
                <a16:creationId xmlns:a16="http://schemas.microsoft.com/office/drawing/2014/main" id="{B195E19B-8342-A7ED-798C-7E4AA433C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96448-98B1-D684-0598-E2743EDA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419" sz="5200">
                <a:solidFill>
                  <a:srgbClr val="FFFFFF"/>
                </a:solidFill>
              </a:rPr>
              <a:t>Mejoras y ampliaciones del juego en Python</a:t>
            </a:r>
          </a:p>
        </p:txBody>
      </p:sp>
    </p:spTree>
    <p:extLst>
      <p:ext uri="{BB962C8B-B14F-4D97-AF65-F5344CB8AC3E}">
        <p14:creationId xmlns:p14="http://schemas.microsoft.com/office/powerpoint/2010/main" val="1314860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A8D62-8C92-53F6-E94E-A4F826D8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Incorporación de elementos gráficos o interfaz visual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366-2286-AD83-0D5F-D69BEF9A414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0936" y="2807208"/>
            <a:ext cx="3429000" cy="34107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Uso de </a:t>
            </a:r>
            <a:r>
              <a:rPr lang="es-419" sz="1400" b="1"/>
              <a:t>Tkinter</a:t>
            </a:r>
            <a:endParaRPr lang="es-419" sz="1400" b="1" dirty="0"/>
          </a:p>
          <a:p>
            <a:pPr marL="0" lvl="1" indent="0">
              <a:buNone/>
            </a:pPr>
            <a:r>
              <a:rPr lang="es-419" sz="1400"/>
              <a:t>Tkinter</a:t>
            </a:r>
            <a:r>
              <a:rPr lang="es-419" sz="1400" dirty="0"/>
              <a:t> permite crear interfaces gráficas simples y efectivas para mejorar la experiencia de usuario en juegos.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Uso de </a:t>
            </a:r>
            <a:r>
              <a:rPr lang="es-419" sz="1400" b="1"/>
              <a:t>Pygame</a:t>
            </a:r>
            <a:endParaRPr lang="es-419" sz="1400" b="1" dirty="0"/>
          </a:p>
          <a:p>
            <a:pPr marL="0" lvl="1" indent="0">
              <a:buNone/>
            </a:pPr>
            <a:r>
              <a:rPr lang="es-419" sz="1400"/>
              <a:t>Pygame</a:t>
            </a:r>
            <a:r>
              <a:rPr lang="es-419" sz="1400" dirty="0"/>
              <a:t> facilita el desarrollo de juegos con gráficos dinámicos y elementos visuales interactivos.</a:t>
            </a:r>
          </a:p>
        </p:txBody>
      </p:sp>
      <p:pic>
        <p:nvPicPr>
          <p:cNvPr id="5" name="Content Placeholder 4" descr="Fondo digital de texto del sistema de seguridad con pantallas de PC">
            <a:extLst>
              <a:ext uri="{FF2B5EF4-FFF2-40B4-BE49-F238E27FC236}">
                <a16:creationId xmlns:a16="http://schemas.microsoft.com/office/drawing/2014/main" id="{CC8E7818-3934-4647-81E4-D9F8A3C598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987" r="3992" b="3"/>
          <a:stretch>
            <a:fillRect/>
          </a:stretch>
        </p:blipFill>
        <p:spPr>
          <a:xfrm>
            <a:off x="5384542" y="640080"/>
            <a:ext cx="544322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02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88176-1E33-A399-2BED-A3050AA9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Programa de la Presentación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26724-4A96-0989-BC47-E66CB365A41E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Introducción al juego Piedra, Papel o Tijera</a:t>
            </a:r>
          </a:p>
          <a:p>
            <a:r>
              <a:rPr lang="en-US" sz="2000"/>
              <a:t>Fundamentos de programación en Python</a:t>
            </a:r>
          </a:p>
          <a:p>
            <a:r>
              <a:rPr lang="en-US" sz="2000"/>
              <a:t>Implementación del juego Piedra, Papel o Tijera en Python</a:t>
            </a:r>
          </a:p>
          <a:p>
            <a:r>
              <a:rPr lang="en-US" sz="2000"/>
              <a:t>Mejoras y ampliaciones del juego en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98381-D55B-7AF3-2AD9-D73A70AA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64" r="539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2661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60937-F2AA-5D3F-4608-CA36D9AC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Agregando puntuaciones y rondas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E3176-8ABC-8AA8-9EB8-C6077F77C37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1800" y="2470244"/>
            <a:ext cx="5334197" cy="376983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Registro de puntuaciones</a:t>
            </a:r>
          </a:p>
          <a:p>
            <a:pPr marL="0" lvl="1" indent="0">
              <a:buNone/>
            </a:pPr>
            <a:r>
              <a:rPr lang="es-419" sz="1400"/>
              <a:t>Implementar sistemas para almacenar y mostrar las puntuaciones de los jugadores en tiempo real.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Múltiples rondas de juego</a:t>
            </a:r>
          </a:p>
          <a:p>
            <a:pPr marL="0" lvl="1" indent="0">
              <a:buNone/>
            </a:pPr>
            <a:r>
              <a:rPr lang="es-419" sz="1400"/>
              <a:t>Permitir varias rondas para aumentar la dinámica y la competencia entre los jugadores.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Aumento de la competencia</a:t>
            </a:r>
          </a:p>
          <a:p>
            <a:pPr marL="0" lvl="1" indent="0">
              <a:buNone/>
            </a:pPr>
            <a:r>
              <a:rPr lang="es-419" sz="1400"/>
              <a:t>Las puntuaciones y rondas fomentan la rivalidad sana y el interés continuo en el juego.</a:t>
            </a:r>
          </a:p>
        </p:txBody>
      </p:sp>
      <p:pic>
        <p:nvPicPr>
          <p:cNvPr id="5" name="Content Placeholder 4" descr="Escaneo real con polvo pesado y rasguñosVEA MIS OTRAS FOTOS SIMILARES:">
            <a:extLst>
              <a:ext uri="{FF2B5EF4-FFF2-40B4-BE49-F238E27FC236}">
                <a16:creationId xmlns:a16="http://schemas.microsoft.com/office/drawing/2014/main" id="{EED5D0BD-BFB2-40E1-8A6C-DA84EF719A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704" r="20150" b="-2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840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0316E-8323-6BBC-0133-F7D4659C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/>
              <a:t>Implementación de modo multijugador o contra la computadora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62308-F9EB-2226-64CE-6C3AA6F77F3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1802" y="2743200"/>
            <a:ext cx="4646905" cy="3613149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Modo Multijugador</a:t>
            </a:r>
          </a:p>
          <a:p>
            <a:pPr marL="0" lvl="1" indent="0">
              <a:buNone/>
            </a:pPr>
            <a:r>
              <a:rPr lang="es-419" sz="1400"/>
              <a:t>Permite que dos jugadores humanos compitan entre sí en el mismo juego, fomentando la interacción y competencia directa.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Modo Contra Computadora</a:t>
            </a:r>
          </a:p>
          <a:p>
            <a:pPr marL="0" lvl="1" indent="0">
              <a:buNone/>
            </a:pPr>
            <a:r>
              <a:rPr lang="es-419" sz="1400"/>
              <a:t>Implementa una inteligencia artificial básica que actúa como oponente, ofreciendo un desafío ajustable para un solo jugador.</a:t>
            </a:r>
          </a:p>
        </p:txBody>
      </p:sp>
      <p:pic>
        <p:nvPicPr>
          <p:cNvPr id="5" name="Content Placeholder 4" descr="Metaverso 3d desgarrado.">
            <a:extLst>
              <a:ext uri="{FF2B5EF4-FFF2-40B4-BE49-F238E27FC236}">
                <a16:creationId xmlns:a16="http://schemas.microsoft.com/office/drawing/2014/main" id="{6C26740D-D507-4819-A55F-A108696897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485" r="16114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77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39B757-67F2-07E8-C2E4-8CA8C9F0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s-419" sz="6800" dirty="0"/>
              <a:t>Cronograma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35C124B-9238-10DF-9A6E-063720AA1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404140"/>
              </p:ext>
            </p:extLst>
          </p:nvPr>
        </p:nvGraphicFramePr>
        <p:xfrm>
          <a:off x="515112" y="671282"/>
          <a:ext cx="8843668" cy="560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CD86A14-6AB4-0151-D6E5-4F6203CBABA3}"/>
              </a:ext>
            </a:extLst>
          </p:cNvPr>
          <p:cNvSpPr txBox="1"/>
          <p:nvPr/>
        </p:nvSpPr>
        <p:spPr>
          <a:xfrm>
            <a:off x="9469033" y="3167390"/>
            <a:ext cx="394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Total: 58 horas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201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DD646-E657-20CC-D8C8-1CB40CD5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EDF3F-63E6-543F-B7DD-4AB0A6270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FF24BB-E0AA-631A-B0FB-1EDFE0AC5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5EBFDC-07A1-2226-9043-CA2D19828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F00CE3-5258-E538-6043-A4BE5B7D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s-419" sz="6800"/>
              <a:t>Conclusión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2CD2B22-C464-4DC2-8ABA-E21906371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22303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A374-9AEE-E66A-5903-60DDC2D0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s-419" sz="7400"/>
              <a:t>Introducción al juego Piedra, Papel o Tijera</a:t>
            </a:r>
          </a:p>
        </p:txBody>
      </p:sp>
    </p:spTree>
    <p:extLst>
      <p:ext uri="{BB962C8B-B14F-4D97-AF65-F5344CB8AC3E}">
        <p14:creationId xmlns:p14="http://schemas.microsoft.com/office/powerpoint/2010/main" val="1324914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9DA8-6F4E-3DD9-0BBF-44BDF3B0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 y reglas básicas del juego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374BF-F21E-9EBE-DFB4-D97ECD09B5D6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Reglas básicas del juego</a:t>
            </a:r>
          </a:p>
          <a:p>
            <a:pPr marL="0" lvl="1" indent="0">
              <a:buNone/>
            </a:pPr>
            <a:r>
              <a:rPr lang="es-419" sz="1400" dirty="0"/>
              <a:t>Piedra vence a tijera, tijera vence a papel y papel vence a piedra en este juego de manos sencillo.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Origen histórico</a:t>
            </a:r>
          </a:p>
          <a:p>
            <a:pPr marL="0" lvl="1" indent="0">
              <a:buNone/>
            </a:pPr>
            <a:r>
              <a:rPr lang="es-419" sz="1400" dirty="0"/>
              <a:t>Este juego tradicional tiene siglos de antigüedad y se ha usado para tomar decisiones rápidas.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28ECE7B-05BF-E5EE-58A4-B8267CDF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" y="978408"/>
            <a:ext cx="6324830" cy="409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23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2D15-84F5-1E5D-6026-1DB6EDC2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Popularidad y variantes en distintas culturas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6E985-0D07-267A-BF03-BC7C9E70A7C0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Adaptaciones culturales</a:t>
            </a:r>
          </a:p>
          <a:p>
            <a:pPr marL="0" lvl="1" indent="0">
              <a:buNone/>
            </a:pPr>
            <a:r>
              <a:rPr lang="es-419" sz="1400"/>
              <a:t>El juego se adapta a diferentes culturas con variantes en gestos y reglas únicas que reflejan tradiciones locales.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/>
              <a:t>Popularidad universal</a:t>
            </a:r>
          </a:p>
          <a:p>
            <a:pPr marL="0" lvl="1" indent="0">
              <a:buNone/>
            </a:pPr>
            <a:r>
              <a:rPr lang="es-419" sz="1400"/>
              <a:t>Su popularidad radica en la simplicidad y facilidad para jugar en cualquier lugar y momento, fomentando la interacción social.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7E5619-DBC8-1551-8D9C-7F3E0297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r="33532"/>
          <a:stretch>
            <a:fillRect/>
          </a:stretch>
        </p:blipFill>
        <p:spPr bwMode="auto">
          <a:xfrm>
            <a:off x="517868" y="508090"/>
            <a:ext cx="5705856" cy="584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95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D02-B56E-920C-0DC4-4ED464E6D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s-419" sz="7400"/>
              <a:t>Fundamentos de programación en Python</a:t>
            </a:r>
          </a:p>
        </p:txBody>
      </p:sp>
    </p:spTree>
    <p:extLst>
      <p:ext uri="{BB962C8B-B14F-4D97-AF65-F5344CB8AC3E}">
        <p14:creationId xmlns:p14="http://schemas.microsoft.com/office/powerpoint/2010/main" val="4212775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D8DE-8DA5-21EE-7824-A821DA79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810" y="135432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Características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principales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C08AF-A8DC-5245-AC2E-CC3C53FDD629}"/>
              </a:ext>
            </a:extLst>
          </p:cNvPr>
          <p:cNvSpPr>
            <a:spLocks noGrp="1"/>
          </p:cNvSpPr>
          <p:nvPr>
            <p:ph sz="half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647690" y="1435127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Sintaxis sencilla</a:t>
            </a:r>
          </a:p>
          <a:p>
            <a:pPr marL="0" lvl="1" indent="0">
              <a:buNone/>
            </a:pPr>
            <a:r>
              <a:rPr lang="es-419" sz="1400" dirty="0"/>
              <a:t>Python es conocido por una sintaxis clara y sencilla que facilita la escritura y comprensión del código.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Legibilidad del código</a:t>
            </a:r>
          </a:p>
          <a:p>
            <a:pPr marL="0" lvl="1" indent="0">
              <a:buNone/>
            </a:pPr>
            <a:r>
              <a:rPr lang="es-419" sz="1400" dirty="0"/>
              <a:t>La legibilidad es una prioridad en Python, facilitando el mantenimiento y colaboración entre desarrolladores.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Gran comunidad y librerías</a:t>
            </a:r>
          </a:p>
          <a:p>
            <a:pPr marL="0" lvl="1" indent="0">
              <a:buNone/>
            </a:pPr>
            <a:r>
              <a:rPr lang="es-419" sz="1400" dirty="0"/>
              <a:t>Python cuenta con una extensa comunidad y muchas librerías que permiten un desarrollo rápido y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Naturaleza interpretada</a:t>
            </a:r>
          </a:p>
          <a:p>
            <a:pPr marL="0" lvl="1" indent="0">
              <a:buNone/>
            </a:pPr>
            <a:r>
              <a:rPr lang="es-419" sz="1400" dirty="0"/>
              <a:t>Python es un lenguaje interpretado que permite una ejecución rápida y flexible del código sin compilación previa.</a:t>
            </a:r>
          </a:p>
        </p:txBody>
      </p:sp>
      <p:pic>
        <p:nvPicPr>
          <p:cNvPr id="1026" name="Picture 2" descr="Visualising Trading Signals in Python - Financial APIs Academy">
            <a:extLst>
              <a:ext uri="{FF2B5EF4-FFF2-40B4-BE49-F238E27FC236}">
                <a16:creationId xmlns:a16="http://schemas.microsoft.com/office/drawing/2014/main" id="{E336D38B-2D17-870D-DD51-F48F8294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1656" y="-3690"/>
            <a:ext cx="12183312" cy="686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257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725A-3423-FB73-D3BE-BAC0A052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Ventajas de Python para desarrollar juegos simples</a:t>
            </a:r>
          </a:p>
        </p:txBody>
      </p:sp>
      <p:pic>
        <p:nvPicPr>
          <p:cNvPr id="5" name="Content Placeholder 4" descr="Continente - Área geográfica, Resolución 4K, Resumen, Animación - Imagen en movimiento, Código binario">
            <a:extLst>
              <a:ext uri="{FF2B5EF4-FFF2-40B4-BE49-F238E27FC236}">
                <a16:creationId xmlns:a16="http://schemas.microsoft.com/office/drawing/2014/main" id="{D8559FDE-EB89-4693-938B-A978EEFB8A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609" r="41123" b="1"/>
          <a:stretch>
            <a:fillRect/>
          </a:stretch>
        </p:blipFill>
        <p:spPr>
          <a:xfrm>
            <a:off x="6821424" y="-1"/>
            <a:ext cx="5370576" cy="769309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E454-3903-7D24-FA22-3447D13DDC4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Prototipado rápido</a:t>
            </a:r>
          </a:p>
          <a:p>
            <a:pPr marL="0" lvl="1" indent="0">
              <a:buNone/>
            </a:pPr>
            <a:r>
              <a:rPr lang="es-419" sz="1400" dirty="0"/>
              <a:t>Python facilita el desarrollo rápido de prototipos de juegos gracias a su sintaxis sencilla y clara.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Manejo de entradas</a:t>
            </a:r>
          </a:p>
          <a:p>
            <a:pPr marL="0" lvl="1" indent="0">
              <a:buNone/>
            </a:pPr>
            <a:r>
              <a:rPr lang="es-419" sz="1400" dirty="0"/>
              <a:t>Ofrece herramientas integradas para gestionar entradas del usuario esenciales en juegos simples.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419" sz="1400" b="1" dirty="0"/>
              <a:t>Lógica de control</a:t>
            </a:r>
          </a:p>
          <a:p>
            <a:pPr marL="0" lvl="1" indent="0">
              <a:buNone/>
            </a:pPr>
            <a:r>
              <a:rPr lang="es-419" sz="1400" dirty="0"/>
              <a:t>Permite implementar fácilmente la lógica de control necesaria para el funcionamiento de juegos básicos.</a:t>
            </a:r>
          </a:p>
        </p:txBody>
      </p:sp>
    </p:spTree>
    <p:extLst>
      <p:ext uri="{BB962C8B-B14F-4D97-AF65-F5344CB8AC3E}">
        <p14:creationId xmlns:p14="http://schemas.microsoft.com/office/powerpoint/2010/main" val="4118637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E2ED-20E7-29EA-AAAA-3B63EA906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s-419" sz="6800"/>
              <a:t>Implementación del juego Piedra, Papel o Tijera en Python</a:t>
            </a:r>
          </a:p>
        </p:txBody>
      </p:sp>
    </p:spTree>
    <p:extLst>
      <p:ext uri="{BB962C8B-B14F-4D97-AF65-F5344CB8AC3E}">
        <p14:creationId xmlns:p14="http://schemas.microsoft.com/office/powerpoint/2010/main" val="1324870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bb759f6-5337-4dc5-b19b-e74b6da11f8f}" enabled="1" method="Standard" siteId="{41ff26dc-250f-4b13-8981-739be8610c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</TotalTime>
  <Words>2275</Words>
  <Application>Microsoft Office PowerPoint</Application>
  <PresentationFormat>Panorámica</PresentationFormat>
  <Paragraphs>201</Paragraphs>
  <Slides>23</Slides>
  <Notes>23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Wingdings</vt:lpstr>
      <vt:lpstr>Tema de Office</vt:lpstr>
      <vt:lpstr>Aplicación de Python en el desarrollo del juego Piedra, Papel o Tijera</vt:lpstr>
      <vt:lpstr>Programa de la Presentación</vt:lpstr>
      <vt:lpstr>Introducción al juego Piedra, Papel o Tijera</vt:lpstr>
      <vt:lpstr>Historia y reglas básicas del juego</vt:lpstr>
      <vt:lpstr>Popularidad y variantes en distintas culturas</vt:lpstr>
      <vt:lpstr>Fundamentos de programación en Python</vt:lpstr>
      <vt:lpstr>Características principales de Python</vt:lpstr>
      <vt:lpstr>Ventajas de Python para desarrollar juegos simples</vt:lpstr>
      <vt:lpstr>Implementación del juego Piedra, Papel o Tijera en Python</vt:lpstr>
      <vt:lpstr>Diseño del codigo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Mejoras y ampliaciones del juego en Python</vt:lpstr>
      <vt:lpstr>Incorporación de elementos gráficos o interfaz visual</vt:lpstr>
      <vt:lpstr>Agregando puntuaciones y rondas</vt:lpstr>
      <vt:lpstr>Implementación de modo multijugador o contra la computadora</vt:lpstr>
      <vt:lpstr>Cronograma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Pintado</dc:creator>
  <cp:lastModifiedBy>Mayra Beatriz</cp:lastModifiedBy>
  <cp:revision>2</cp:revision>
  <dcterms:created xsi:type="dcterms:W3CDTF">2025-08-18T19:18:17Z</dcterms:created>
  <dcterms:modified xsi:type="dcterms:W3CDTF">2025-08-20T00:19:16Z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GestaltVTI:9</vt:lpwstr>
  </property>
  <property fmtid="{D5CDD505-2E9C-101B-9397-08002B2CF9AE}" pid="3" name="ClassificationContentMarkingFooterText">
    <vt:lpwstr>SLB-Private</vt:lpwstr>
  </property>
</Properties>
</file>